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3" r:id="rId5"/>
    <p:sldMasterId id="214748370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y="5143500" cx="9144000"/>
  <p:notesSz cx="6858000" cy="9144000"/>
  <p:embeddedFontLst>
    <p:embeddedFont>
      <p:font typeface="Darker Grotesque Medium"/>
      <p:regular r:id="rId26"/>
      <p:bold r:id="rId27"/>
    </p:embeddedFont>
    <p:embeddedFont>
      <p:font typeface="Darker Grotesque"/>
      <p:regular r:id="rId28"/>
      <p:bold r:id="rId29"/>
    </p:embeddedFont>
    <p:embeddedFont>
      <p:font typeface="Archiv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36D8D9D-7AEE-43C1-BC89-5A93A68BB753}">
  <a:tblStyle styleId="{336D8D9D-7AEE-43C1-BC89-5A93A68BB7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DarkerGrotesqueMedium-regular.fntdata"/><Relationship Id="rId25" Type="http://schemas.openxmlformats.org/officeDocument/2006/relationships/slide" Target="slides/slide18.xml"/><Relationship Id="rId28" Type="http://schemas.openxmlformats.org/officeDocument/2006/relationships/font" Target="fonts/DarkerGrotesque-regular.fntdata"/><Relationship Id="rId27" Type="http://schemas.openxmlformats.org/officeDocument/2006/relationships/font" Target="fonts/DarkerGrotesqueMedium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DarkerGrotesque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Archivo-bold.fntdata"/><Relationship Id="rId30" Type="http://schemas.openxmlformats.org/officeDocument/2006/relationships/font" Target="fonts/Archivo-regular.fntdata"/><Relationship Id="rId11" Type="http://schemas.openxmlformats.org/officeDocument/2006/relationships/slide" Target="slides/slide4.xml"/><Relationship Id="rId33" Type="http://schemas.openxmlformats.org/officeDocument/2006/relationships/font" Target="fonts/Archivo-boldItalic.fntdata"/><Relationship Id="rId10" Type="http://schemas.openxmlformats.org/officeDocument/2006/relationships/slide" Target="slides/slide3.xml"/><Relationship Id="rId32" Type="http://schemas.openxmlformats.org/officeDocument/2006/relationships/font" Target="fonts/Archivo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3030a9d3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33030a9d3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30a3d2e43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30a3d2e43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33b0e1b1f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33b0e1b1f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30a3d2e43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30a3d2e43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33b0e1b1f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33b0e1b1f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33b0e1b1fc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33b0e1b1fc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33b0e1b1f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33b0e1b1f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33b0e1b1fc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33b0e1b1f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33e81d898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33e81d898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30a3d2e43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30a3d2e43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33b0e1b1f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33b0e1b1f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33b0e1b1f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33b0e1b1f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33e81d898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33e81d898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33e81d898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33e81d898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357a11df2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3357a11df2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33e81d898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33e81d898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3e81d898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33e81d898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33b0e1b1f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33b0e1b1f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114300" y="92175"/>
            <a:ext cx="8915400" cy="23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1pPr>
            <a:lvl2pPr lvl="1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2pPr>
            <a:lvl3pPr lvl="2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3pPr>
            <a:lvl4pPr lvl="3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4pPr>
            <a:lvl5pPr lvl="4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5pPr>
            <a:lvl6pPr lvl="5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6pPr>
            <a:lvl7pPr lvl="6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7pPr>
            <a:lvl8pPr lvl="7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8pPr>
            <a:lvl9pPr lvl="8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9pPr>
          </a:lstStyle>
          <a:p/>
        </p:txBody>
      </p:sp>
      <p:sp>
        <p:nvSpPr>
          <p:cNvPr id="55" name="Google Shape;55;p14"/>
          <p:cNvSpPr/>
          <p:nvPr/>
        </p:nvSpPr>
        <p:spPr>
          <a:xfrm>
            <a:off x="4249625" y="3488450"/>
            <a:ext cx="4665900" cy="1431600"/>
          </a:xfrm>
          <a:prstGeom prst="roundRect">
            <a:avLst>
              <a:gd fmla="val 8852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idx="2" type="title"/>
          </p:nvPr>
        </p:nvSpPr>
        <p:spPr>
          <a:xfrm>
            <a:off x="4637775" y="3665450"/>
            <a:ext cx="4041000" cy="125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ivider" type="secHead">
  <p:cSld name="SECTION_HEADER">
    <p:bg>
      <p:bgPr>
        <a:solidFill>
          <a:schemeClr val="lt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228600" y="223625"/>
            <a:ext cx="6299100" cy="4691700"/>
          </a:xfrm>
          <a:prstGeom prst="roundRect">
            <a:avLst>
              <a:gd fmla="val 3982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5"/>
          <p:cNvSpPr/>
          <p:nvPr/>
        </p:nvSpPr>
        <p:spPr>
          <a:xfrm>
            <a:off x="8378775" y="223500"/>
            <a:ext cx="536700" cy="4696500"/>
          </a:xfrm>
          <a:prstGeom prst="roundRect">
            <a:avLst>
              <a:gd fmla="val 30566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5"/>
          <p:cNvSpPr/>
          <p:nvPr>
            <p:ph idx="2" type="pic"/>
          </p:nvPr>
        </p:nvSpPr>
        <p:spPr>
          <a:xfrm>
            <a:off x="6702550" y="228300"/>
            <a:ext cx="1501500" cy="4691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61" name="Google Shape;61;p15"/>
          <p:cNvSpPr txBox="1"/>
          <p:nvPr>
            <p:ph type="title"/>
          </p:nvPr>
        </p:nvSpPr>
        <p:spPr>
          <a:xfrm>
            <a:off x="409800" y="2743200"/>
            <a:ext cx="5648100" cy="240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0"/>
              <a:buFont typeface="Darker Grotesque Medium"/>
              <a:buNone/>
              <a:defRPr b="0" sz="35000">
                <a:solidFill>
                  <a:schemeClr val="lt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0"/>
              <a:buNone/>
              <a:defRPr sz="35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0"/>
              <a:buNone/>
              <a:defRPr sz="35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0"/>
              <a:buNone/>
              <a:defRPr sz="35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0"/>
              <a:buNone/>
              <a:defRPr sz="35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0"/>
              <a:buNone/>
              <a:defRPr sz="35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0"/>
              <a:buNone/>
              <a:defRPr sz="35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0"/>
              <a:buNone/>
              <a:defRPr sz="35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0"/>
              <a:buNone/>
              <a:defRPr sz="35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351400" y="314425"/>
            <a:ext cx="4283400" cy="3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 b="0" sz="14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chivo"/>
              <a:buNone/>
              <a:defRPr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chivo"/>
              <a:buNone/>
              <a:defRPr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chivo"/>
              <a:buNone/>
              <a:defRPr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chivo"/>
              <a:buNone/>
              <a:defRPr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chivo"/>
              <a:buNone/>
              <a:defRPr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chivo"/>
              <a:buNone/>
              <a:defRPr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chivo"/>
              <a:buNone/>
              <a:defRPr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chivo"/>
              <a:buNone/>
              <a:defRPr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siness Objective" type="tx">
  <p:cSld name="TITLE_AND_BODY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228600" y="223625"/>
            <a:ext cx="2857500" cy="2259300"/>
          </a:xfrm>
          <a:prstGeom prst="roundRect">
            <a:avLst>
              <a:gd fmla="val 691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6"/>
          <p:cNvSpPr/>
          <p:nvPr/>
        </p:nvSpPr>
        <p:spPr>
          <a:xfrm>
            <a:off x="228600" y="2604950"/>
            <a:ext cx="4286100" cy="2045700"/>
          </a:xfrm>
          <a:prstGeom prst="roundRect">
            <a:avLst>
              <a:gd fmla="val 9454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6"/>
          <p:cNvSpPr/>
          <p:nvPr>
            <p:ph idx="2" type="pic"/>
          </p:nvPr>
        </p:nvSpPr>
        <p:spPr>
          <a:xfrm>
            <a:off x="4629150" y="2604950"/>
            <a:ext cx="4286100" cy="2042100"/>
          </a:xfrm>
          <a:prstGeom prst="roundRect">
            <a:avLst>
              <a:gd fmla="val 10953" name="adj"/>
            </a:avLst>
          </a:prstGeom>
          <a:noFill/>
          <a:ln>
            <a:noFill/>
          </a:ln>
        </p:spPr>
      </p:sp>
      <p:sp>
        <p:nvSpPr>
          <p:cNvPr id="67" name="Google Shape;67;p16"/>
          <p:cNvSpPr txBox="1"/>
          <p:nvPr>
            <p:ph idx="1" type="subTitle"/>
          </p:nvPr>
        </p:nvSpPr>
        <p:spPr>
          <a:xfrm>
            <a:off x="291900" y="1260225"/>
            <a:ext cx="25500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3" type="body"/>
          </p:nvPr>
        </p:nvSpPr>
        <p:spPr>
          <a:xfrm>
            <a:off x="291900" y="1663200"/>
            <a:ext cx="27378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4" type="subTitle"/>
          </p:nvPr>
        </p:nvSpPr>
        <p:spPr>
          <a:xfrm>
            <a:off x="291900" y="267300"/>
            <a:ext cx="2419800" cy="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/>
          <p:nvPr/>
        </p:nvSpPr>
        <p:spPr>
          <a:xfrm>
            <a:off x="3205900" y="223625"/>
            <a:ext cx="2737800" cy="2259300"/>
          </a:xfrm>
          <a:prstGeom prst="roundRect">
            <a:avLst>
              <a:gd fmla="val 691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 txBox="1"/>
          <p:nvPr>
            <p:ph idx="5" type="subTitle"/>
          </p:nvPr>
        </p:nvSpPr>
        <p:spPr>
          <a:xfrm>
            <a:off x="3266546" y="1260225"/>
            <a:ext cx="24432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6" type="body"/>
          </p:nvPr>
        </p:nvSpPr>
        <p:spPr>
          <a:xfrm>
            <a:off x="3266550" y="1663200"/>
            <a:ext cx="26187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7" type="subTitle"/>
          </p:nvPr>
        </p:nvSpPr>
        <p:spPr>
          <a:xfrm>
            <a:off x="3266546" y="267300"/>
            <a:ext cx="2318400" cy="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/>
          <p:nvPr/>
        </p:nvSpPr>
        <p:spPr>
          <a:xfrm>
            <a:off x="6063950" y="223625"/>
            <a:ext cx="2857500" cy="2259300"/>
          </a:xfrm>
          <a:prstGeom prst="roundRect">
            <a:avLst>
              <a:gd fmla="val 6910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8" type="subTitle"/>
          </p:nvPr>
        </p:nvSpPr>
        <p:spPr>
          <a:xfrm>
            <a:off x="6127250" y="1260225"/>
            <a:ext cx="2550000" cy="4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9" type="body"/>
          </p:nvPr>
        </p:nvSpPr>
        <p:spPr>
          <a:xfrm>
            <a:off x="6127250" y="1663200"/>
            <a:ext cx="2737800" cy="6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3" type="subTitle"/>
          </p:nvPr>
        </p:nvSpPr>
        <p:spPr>
          <a:xfrm>
            <a:off x="6127250" y="267300"/>
            <a:ext cx="2419800" cy="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4" type="subTitle"/>
          </p:nvPr>
        </p:nvSpPr>
        <p:spPr>
          <a:xfrm>
            <a:off x="291900" y="3371375"/>
            <a:ext cx="4067700" cy="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15" type="body"/>
          </p:nvPr>
        </p:nvSpPr>
        <p:spPr>
          <a:xfrm>
            <a:off x="291900" y="3837225"/>
            <a:ext cx="4143900" cy="7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16" type="subTitle"/>
          </p:nvPr>
        </p:nvSpPr>
        <p:spPr>
          <a:xfrm>
            <a:off x="291900" y="2740300"/>
            <a:ext cx="2460600" cy="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16"/>
          <p:cNvSpPr/>
          <p:nvPr/>
        </p:nvSpPr>
        <p:spPr>
          <a:xfrm>
            <a:off x="228600" y="4820575"/>
            <a:ext cx="8686800" cy="188700"/>
          </a:xfrm>
          <a:prstGeom prst="roundRect">
            <a:avLst>
              <a:gd fmla="val 31123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idx="17" type="subTitle"/>
          </p:nvPr>
        </p:nvSpPr>
        <p:spPr>
          <a:xfrm>
            <a:off x="228600" y="4820575"/>
            <a:ext cx="3691500" cy="1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chivo"/>
              <a:buNone/>
              <a:defRPr b="0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16"/>
          <p:cNvSpPr txBox="1"/>
          <p:nvPr/>
        </p:nvSpPr>
        <p:spPr>
          <a:xfrm>
            <a:off x="8087300" y="4820575"/>
            <a:ext cx="8280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‹#›</a:t>
            </a:fld>
            <a:endParaRPr sz="8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agenda" type="twoColTx">
  <p:cSld name="TITLE_AND_TWO_COLUMN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228600" y="4820575"/>
            <a:ext cx="8686800" cy="188700"/>
          </a:xfrm>
          <a:prstGeom prst="roundRect">
            <a:avLst>
              <a:gd fmla="val 31123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idx="1" type="subTitle"/>
          </p:nvPr>
        </p:nvSpPr>
        <p:spPr>
          <a:xfrm>
            <a:off x="228600" y="4820575"/>
            <a:ext cx="3691500" cy="1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chivo"/>
              <a:buNone/>
              <a:defRPr b="0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87" name="Google Shape;87;p17"/>
          <p:cNvSpPr txBox="1"/>
          <p:nvPr/>
        </p:nvSpPr>
        <p:spPr>
          <a:xfrm>
            <a:off x="8087300" y="4820575"/>
            <a:ext cx="8280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‹#›</a:t>
            </a:fld>
            <a:endParaRPr sz="8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s &amp; Cons" type="titleOnly">
  <p:cSld name="TITLE_ONLY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228600" y="223625"/>
            <a:ext cx="4825200" cy="4437900"/>
          </a:xfrm>
          <a:prstGeom prst="roundRect">
            <a:avLst>
              <a:gd fmla="val 9454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/>
          <p:nvPr/>
        </p:nvSpPr>
        <p:spPr>
          <a:xfrm>
            <a:off x="5188325" y="223625"/>
            <a:ext cx="3727200" cy="4437900"/>
          </a:xfrm>
          <a:prstGeom prst="roundRect">
            <a:avLst>
              <a:gd fmla="val 9454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 txBox="1"/>
          <p:nvPr>
            <p:ph type="title"/>
          </p:nvPr>
        </p:nvSpPr>
        <p:spPr>
          <a:xfrm>
            <a:off x="476409" y="3845757"/>
            <a:ext cx="2638500" cy="80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2" type="title"/>
          </p:nvPr>
        </p:nvSpPr>
        <p:spPr>
          <a:xfrm>
            <a:off x="5382375" y="3845757"/>
            <a:ext cx="21102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476409" y="392594"/>
            <a:ext cx="4164300" cy="26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18"/>
          <p:cNvSpPr txBox="1"/>
          <p:nvPr>
            <p:ph idx="3" type="body"/>
          </p:nvPr>
        </p:nvSpPr>
        <p:spPr>
          <a:xfrm>
            <a:off x="5382375" y="392594"/>
            <a:ext cx="3419400" cy="26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5" name="Google Shape;95;p18"/>
          <p:cNvSpPr/>
          <p:nvPr/>
        </p:nvSpPr>
        <p:spPr>
          <a:xfrm>
            <a:off x="228600" y="4820575"/>
            <a:ext cx="8686800" cy="188700"/>
          </a:xfrm>
          <a:prstGeom prst="roundRect">
            <a:avLst>
              <a:gd fmla="val 31123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 txBox="1"/>
          <p:nvPr>
            <p:ph idx="4" type="subTitle"/>
          </p:nvPr>
        </p:nvSpPr>
        <p:spPr>
          <a:xfrm>
            <a:off x="228600" y="4820575"/>
            <a:ext cx="3691500" cy="1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chivo"/>
              <a:buNone/>
              <a:defRPr b="0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97" name="Google Shape;97;p18"/>
          <p:cNvSpPr txBox="1"/>
          <p:nvPr/>
        </p:nvSpPr>
        <p:spPr>
          <a:xfrm>
            <a:off x="8087300" y="4820575"/>
            <a:ext cx="8280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‹#›</a:t>
            </a:fld>
            <a:endParaRPr sz="8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ing Strategy">
  <p:cSld name="ONE_COLUMN_TEXT"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228600" y="223625"/>
            <a:ext cx="4238100" cy="4423500"/>
          </a:xfrm>
          <a:prstGeom prst="roundRect">
            <a:avLst>
              <a:gd fmla="val 5974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4636327" y="223652"/>
            <a:ext cx="4279200" cy="915900"/>
          </a:xfrm>
          <a:prstGeom prst="roundRect">
            <a:avLst>
              <a:gd fmla="val 1975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/>
          <p:nvPr/>
        </p:nvSpPr>
        <p:spPr>
          <a:xfrm>
            <a:off x="4636325" y="1307410"/>
            <a:ext cx="4279200" cy="2371800"/>
          </a:xfrm>
          <a:prstGeom prst="roundRect">
            <a:avLst>
              <a:gd fmla="val 1198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4636327" y="3846769"/>
            <a:ext cx="4279200" cy="800400"/>
          </a:xfrm>
          <a:prstGeom prst="roundRect">
            <a:avLst>
              <a:gd fmla="val 1975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type="title"/>
          </p:nvPr>
        </p:nvSpPr>
        <p:spPr>
          <a:xfrm>
            <a:off x="299276" y="3595975"/>
            <a:ext cx="3630000" cy="9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9"/>
          <p:cNvSpPr/>
          <p:nvPr/>
        </p:nvSpPr>
        <p:spPr>
          <a:xfrm>
            <a:off x="228600" y="4820575"/>
            <a:ext cx="8686800" cy="188700"/>
          </a:xfrm>
          <a:prstGeom prst="roundRect">
            <a:avLst>
              <a:gd fmla="val 31123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 txBox="1"/>
          <p:nvPr>
            <p:ph idx="1" type="subTitle"/>
          </p:nvPr>
        </p:nvSpPr>
        <p:spPr>
          <a:xfrm>
            <a:off x="228600" y="4820575"/>
            <a:ext cx="3691500" cy="1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chivo"/>
              <a:buNone/>
              <a:defRPr b="0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None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  <p:sp>
        <p:nvSpPr>
          <p:cNvPr id="106" name="Google Shape;106;p19"/>
          <p:cNvSpPr txBox="1"/>
          <p:nvPr>
            <p:ph idx="2" type="subTitle"/>
          </p:nvPr>
        </p:nvSpPr>
        <p:spPr>
          <a:xfrm>
            <a:off x="4762500" y="210875"/>
            <a:ext cx="5868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3" type="subTitle"/>
          </p:nvPr>
        </p:nvSpPr>
        <p:spPr>
          <a:xfrm>
            <a:off x="4762500" y="1307425"/>
            <a:ext cx="586800" cy="23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8" name="Google Shape;108;p19"/>
          <p:cNvSpPr txBox="1"/>
          <p:nvPr>
            <p:ph idx="4" type="subTitle"/>
          </p:nvPr>
        </p:nvSpPr>
        <p:spPr>
          <a:xfrm>
            <a:off x="4762500" y="3846775"/>
            <a:ext cx="586800" cy="8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arker Grotesque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19"/>
          <p:cNvSpPr txBox="1"/>
          <p:nvPr>
            <p:ph idx="5" type="body"/>
          </p:nvPr>
        </p:nvSpPr>
        <p:spPr>
          <a:xfrm>
            <a:off x="5922019" y="223650"/>
            <a:ext cx="2922300" cy="9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Google Shape;110;p19"/>
          <p:cNvSpPr txBox="1"/>
          <p:nvPr>
            <p:ph idx="6" type="body"/>
          </p:nvPr>
        </p:nvSpPr>
        <p:spPr>
          <a:xfrm>
            <a:off x="5922019" y="1307400"/>
            <a:ext cx="2922300" cy="23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19"/>
          <p:cNvSpPr txBox="1"/>
          <p:nvPr>
            <p:ph idx="7" type="body"/>
          </p:nvPr>
        </p:nvSpPr>
        <p:spPr>
          <a:xfrm>
            <a:off x="5922019" y="3846775"/>
            <a:ext cx="2922300" cy="8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" name="Google Shape;112;p19"/>
          <p:cNvSpPr txBox="1"/>
          <p:nvPr/>
        </p:nvSpPr>
        <p:spPr>
          <a:xfrm>
            <a:off x="8087300" y="4820575"/>
            <a:ext cx="8280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‹#›</a:t>
            </a:fld>
            <a:endParaRPr sz="8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s">
  <p:cSld name="CUSTOM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/>
          <p:nvPr/>
        </p:nvSpPr>
        <p:spPr>
          <a:xfrm>
            <a:off x="228625" y="223625"/>
            <a:ext cx="8686800" cy="1180200"/>
          </a:xfrm>
          <a:prstGeom prst="roundRect">
            <a:avLst>
              <a:gd fmla="val 18213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0"/>
          <p:cNvSpPr/>
          <p:nvPr>
            <p:ph idx="2" type="pic"/>
          </p:nvPr>
        </p:nvSpPr>
        <p:spPr>
          <a:xfrm>
            <a:off x="228375" y="1508150"/>
            <a:ext cx="2082900" cy="3138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16" name="Google Shape;116;p20"/>
          <p:cNvSpPr/>
          <p:nvPr/>
        </p:nvSpPr>
        <p:spPr>
          <a:xfrm>
            <a:off x="228600" y="4820575"/>
            <a:ext cx="8686800" cy="188700"/>
          </a:xfrm>
          <a:prstGeom prst="roundRect">
            <a:avLst>
              <a:gd fmla="val 31123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 txBox="1"/>
          <p:nvPr>
            <p:ph idx="1" type="subTitle"/>
          </p:nvPr>
        </p:nvSpPr>
        <p:spPr>
          <a:xfrm>
            <a:off x="228600" y="4820575"/>
            <a:ext cx="3691500" cy="1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chivo"/>
              <a:buNone/>
              <a:defRPr b="0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8" name="Google Shape;118;p20"/>
          <p:cNvSpPr txBox="1"/>
          <p:nvPr>
            <p:ph type="title"/>
          </p:nvPr>
        </p:nvSpPr>
        <p:spPr>
          <a:xfrm>
            <a:off x="342900" y="269025"/>
            <a:ext cx="34572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0"/>
          <p:cNvSpPr txBox="1"/>
          <p:nvPr>
            <p:ph idx="3" type="body"/>
          </p:nvPr>
        </p:nvSpPr>
        <p:spPr>
          <a:xfrm>
            <a:off x="3920125" y="269025"/>
            <a:ext cx="4167300" cy="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0" name="Google Shape;120;p20"/>
          <p:cNvSpPr/>
          <p:nvPr>
            <p:ph idx="4" type="pic"/>
          </p:nvPr>
        </p:nvSpPr>
        <p:spPr>
          <a:xfrm>
            <a:off x="2431158" y="1508150"/>
            <a:ext cx="2082900" cy="3138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21" name="Google Shape;121;p20"/>
          <p:cNvSpPr/>
          <p:nvPr>
            <p:ph idx="5" type="pic"/>
          </p:nvPr>
        </p:nvSpPr>
        <p:spPr>
          <a:xfrm>
            <a:off x="4633942" y="1508150"/>
            <a:ext cx="2082900" cy="3138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22" name="Google Shape;122;p20"/>
          <p:cNvSpPr/>
          <p:nvPr>
            <p:ph idx="6" type="pic"/>
          </p:nvPr>
        </p:nvSpPr>
        <p:spPr>
          <a:xfrm>
            <a:off x="6836725" y="1508150"/>
            <a:ext cx="2082900" cy="3138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23" name="Google Shape;123;p20"/>
          <p:cNvSpPr txBox="1"/>
          <p:nvPr/>
        </p:nvSpPr>
        <p:spPr>
          <a:xfrm>
            <a:off x="8087300" y="4820575"/>
            <a:ext cx="8280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‹#›</a:t>
            </a:fld>
            <a:endParaRPr sz="8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Info">
  <p:cSld name="CUSTOM_1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/>
          <p:nvPr/>
        </p:nvSpPr>
        <p:spPr>
          <a:xfrm>
            <a:off x="228600" y="223675"/>
            <a:ext cx="2862900" cy="3144600"/>
          </a:xfrm>
          <a:prstGeom prst="roundRect">
            <a:avLst>
              <a:gd fmla="val 728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228625" y="3466850"/>
            <a:ext cx="8686800" cy="1180200"/>
          </a:xfrm>
          <a:prstGeom prst="roundRect">
            <a:avLst>
              <a:gd fmla="val 11763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342900" y="3512250"/>
            <a:ext cx="34572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920125" y="3512250"/>
            <a:ext cx="4167300" cy="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29" name="Google Shape;129;p21"/>
          <p:cNvSpPr/>
          <p:nvPr/>
        </p:nvSpPr>
        <p:spPr>
          <a:xfrm>
            <a:off x="3203200" y="223675"/>
            <a:ext cx="2740500" cy="3144600"/>
          </a:xfrm>
          <a:prstGeom prst="roundRect">
            <a:avLst>
              <a:gd fmla="val 728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30" name="Google Shape;130;p21"/>
          <p:cNvSpPr/>
          <p:nvPr/>
        </p:nvSpPr>
        <p:spPr>
          <a:xfrm>
            <a:off x="6057900" y="223675"/>
            <a:ext cx="2866200" cy="3144600"/>
          </a:xfrm>
          <a:prstGeom prst="roundRect">
            <a:avLst>
              <a:gd fmla="val 728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31" name="Google Shape;131;p21"/>
          <p:cNvSpPr txBox="1"/>
          <p:nvPr>
            <p:ph idx="2" type="body"/>
          </p:nvPr>
        </p:nvSpPr>
        <p:spPr>
          <a:xfrm>
            <a:off x="228550" y="1647025"/>
            <a:ext cx="2862900" cy="162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3205675" y="1647025"/>
            <a:ext cx="2740500" cy="162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3" name="Google Shape;133;p21"/>
          <p:cNvSpPr txBox="1"/>
          <p:nvPr>
            <p:ph idx="4" type="body"/>
          </p:nvPr>
        </p:nvSpPr>
        <p:spPr>
          <a:xfrm>
            <a:off x="6052500" y="1647025"/>
            <a:ext cx="2862900" cy="162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21"/>
          <p:cNvSpPr txBox="1"/>
          <p:nvPr>
            <p:ph idx="5" type="subTitle"/>
          </p:nvPr>
        </p:nvSpPr>
        <p:spPr>
          <a:xfrm>
            <a:off x="291900" y="267300"/>
            <a:ext cx="2419800" cy="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5" name="Google Shape;135;p21"/>
          <p:cNvSpPr txBox="1"/>
          <p:nvPr>
            <p:ph idx="6" type="subTitle"/>
          </p:nvPr>
        </p:nvSpPr>
        <p:spPr>
          <a:xfrm>
            <a:off x="3266546" y="267300"/>
            <a:ext cx="2318400" cy="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6" name="Google Shape;136;p21"/>
          <p:cNvSpPr txBox="1"/>
          <p:nvPr>
            <p:ph idx="7" type="subTitle"/>
          </p:nvPr>
        </p:nvSpPr>
        <p:spPr>
          <a:xfrm>
            <a:off x="6127250" y="267300"/>
            <a:ext cx="2419800" cy="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" name="Google Shape;137;p21"/>
          <p:cNvSpPr/>
          <p:nvPr/>
        </p:nvSpPr>
        <p:spPr>
          <a:xfrm>
            <a:off x="228600" y="4820575"/>
            <a:ext cx="8686800" cy="188700"/>
          </a:xfrm>
          <a:prstGeom prst="roundRect">
            <a:avLst>
              <a:gd fmla="val 31123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1"/>
          <p:cNvSpPr txBox="1"/>
          <p:nvPr>
            <p:ph idx="8" type="subTitle"/>
          </p:nvPr>
        </p:nvSpPr>
        <p:spPr>
          <a:xfrm>
            <a:off x="228600" y="4820575"/>
            <a:ext cx="3691500" cy="1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chivo"/>
              <a:buNone/>
              <a:defRPr b="0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9" name="Google Shape;139;p21"/>
          <p:cNvSpPr txBox="1"/>
          <p:nvPr/>
        </p:nvSpPr>
        <p:spPr>
          <a:xfrm>
            <a:off x="8087300" y="4820575"/>
            <a:ext cx="8280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‹#›</a:t>
            </a:fld>
            <a:endParaRPr sz="8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portunities">
  <p:cSld name="CUSTOM_1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/>
          <p:nvPr/>
        </p:nvSpPr>
        <p:spPr>
          <a:xfrm>
            <a:off x="219700" y="1502438"/>
            <a:ext cx="2862900" cy="3144600"/>
          </a:xfrm>
          <a:prstGeom prst="roundRect">
            <a:avLst>
              <a:gd fmla="val 728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228625" y="223625"/>
            <a:ext cx="8686800" cy="1180200"/>
          </a:xfrm>
          <a:prstGeom prst="roundRect">
            <a:avLst>
              <a:gd fmla="val 11763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2"/>
          <p:cNvSpPr txBox="1"/>
          <p:nvPr>
            <p:ph type="title"/>
          </p:nvPr>
        </p:nvSpPr>
        <p:spPr>
          <a:xfrm>
            <a:off x="342900" y="269025"/>
            <a:ext cx="42918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5349150" y="269025"/>
            <a:ext cx="3457500" cy="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45" name="Google Shape;145;p22"/>
          <p:cNvSpPr/>
          <p:nvPr/>
        </p:nvSpPr>
        <p:spPr>
          <a:xfrm>
            <a:off x="3194300" y="1502438"/>
            <a:ext cx="2740500" cy="3144600"/>
          </a:xfrm>
          <a:prstGeom prst="roundRect">
            <a:avLst>
              <a:gd fmla="val 728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46" name="Google Shape;146;p22"/>
          <p:cNvSpPr/>
          <p:nvPr/>
        </p:nvSpPr>
        <p:spPr>
          <a:xfrm>
            <a:off x="6049000" y="1502438"/>
            <a:ext cx="2866200" cy="3144600"/>
          </a:xfrm>
          <a:prstGeom prst="roundRect">
            <a:avLst>
              <a:gd fmla="val 728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47" name="Google Shape;147;p22"/>
          <p:cNvSpPr txBox="1"/>
          <p:nvPr>
            <p:ph idx="2" type="body"/>
          </p:nvPr>
        </p:nvSpPr>
        <p:spPr>
          <a:xfrm>
            <a:off x="219650" y="2925788"/>
            <a:ext cx="2862900" cy="162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8" name="Google Shape;148;p22"/>
          <p:cNvSpPr txBox="1"/>
          <p:nvPr>
            <p:ph idx="3" type="body"/>
          </p:nvPr>
        </p:nvSpPr>
        <p:spPr>
          <a:xfrm>
            <a:off x="3196775" y="2925788"/>
            <a:ext cx="2740500" cy="162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9" name="Google Shape;149;p22"/>
          <p:cNvSpPr txBox="1"/>
          <p:nvPr>
            <p:ph idx="4" type="body"/>
          </p:nvPr>
        </p:nvSpPr>
        <p:spPr>
          <a:xfrm>
            <a:off x="6043600" y="2925788"/>
            <a:ext cx="2862900" cy="162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0" name="Google Shape;150;p22"/>
          <p:cNvSpPr txBox="1"/>
          <p:nvPr>
            <p:ph idx="5" type="subTitle"/>
          </p:nvPr>
        </p:nvSpPr>
        <p:spPr>
          <a:xfrm>
            <a:off x="283000" y="1546063"/>
            <a:ext cx="2419800" cy="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1" name="Google Shape;151;p22"/>
          <p:cNvSpPr txBox="1"/>
          <p:nvPr>
            <p:ph idx="6" type="subTitle"/>
          </p:nvPr>
        </p:nvSpPr>
        <p:spPr>
          <a:xfrm>
            <a:off x="3257646" y="1546063"/>
            <a:ext cx="2318400" cy="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2" name="Google Shape;152;p22"/>
          <p:cNvSpPr txBox="1"/>
          <p:nvPr>
            <p:ph idx="7" type="subTitle"/>
          </p:nvPr>
        </p:nvSpPr>
        <p:spPr>
          <a:xfrm>
            <a:off x="6118350" y="1546063"/>
            <a:ext cx="2419800" cy="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3" name="Google Shape;153;p22"/>
          <p:cNvSpPr/>
          <p:nvPr/>
        </p:nvSpPr>
        <p:spPr>
          <a:xfrm>
            <a:off x="228600" y="4820575"/>
            <a:ext cx="8686800" cy="188700"/>
          </a:xfrm>
          <a:prstGeom prst="roundRect">
            <a:avLst>
              <a:gd fmla="val 31123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2"/>
          <p:cNvSpPr txBox="1"/>
          <p:nvPr>
            <p:ph idx="8" type="subTitle"/>
          </p:nvPr>
        </p:nvSpPr>
        <p:spPr>
          <a:xfrm>
            <a:off x="228600" y="4820575"/>
            <a:ext cx="3691500" cy="1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chivo"/>
              <a:buNone/>
              <a:defRPr b="0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5" name="Google Shape;155;p22"/>
          <p:cNvSpPr txBox="1"/>
          <p:nvPr/>
        </p:nvSpPr>
        <p:spPr>
          <a:xfrm>
            <a:off x="8087300" y="4820575"/>
            <a:ext cx="8280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‹#›</a:t>
            </a:fld>
            <a:endParaRPr sz="8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itive Analysis">
  <p:cSld name="CUSTOM_13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/>
          <p:nvPr/>
        </p:nvSpPr>
        <p:spPr>
          <a:xfrm>
            <a:off x="228625" y="223625"/>
            <a:ext cx="8686800" cy="1180200"/>
          </a:xfrm>
          <a:prstGeom prst="roundRect">
            <a:avLst>
              <a:gd fmla="val 11763" name="adj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 txBox="1"/>
          <p:nvPr>
            <p:ph type="title"/>
          </p:nvPr>
        </p:nvSpPr>
        <p:spPr>
          <a:xfrm>
            <a:off x="342900" y="269025"/>
            <a:ext cx="4291800" cy="8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5349150" y="269025"/>
            <a:ext cx="3457500" cy="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160" name="Google Shape;160;p23"/>
          <p:cNvSpPr/>
          <p:nvPr/>
        </p:nvSpPr>
        <p:spPr>
          <a:xfrm>
            <a:off x="228600" y="4820575"/>
            <a:ext cx="8686800" cy="188700"/>
          </a:xfrm>
          <a:prstGeom prst="roundRect">
            <a:avLst>
              <a:gd fmla="val 31123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 txBox="1"/>
          <p:nvPr>
            <p:ph idx="2" type="subTitle"/>
          </p:nvPr>
        </p:nvSpPr>
        <p:spPr>
          <a:xfrm>
            <a:off x="228600" y="4820575"/>
            <a:ext cx="3691500" cy="1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chivo"/>
              <a:buNone/>
              <a:defRPr b="0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2" name="Google Shape;162;p23"/>
          <p:cNvSpPr txBox="1"/>
          <p:nvPr/>
        </p:nvSpPr>
        <p:spPr>
          <a:xfrm>
            <a:off x="8087300" y="4820575"/>
            <a:ext cx="8280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‹#›</a:t>
            </a:fld>
            <a:endParaRPr sz="8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dgeting plan">
  <p:cSld name="CUSTOM_14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/>
          <p:nvPr/>
        </p:nvSpPr>
        <p:spPr>
          <a:xfrm>
            <a:off x="228600" y="4820575"/>
            <a:ext cx="8686800" cy="188700"/>
          </a:xfrm>
          <a:prstGeom prst="roundRect">
            <a:avLst>
              <a:gd fmla="val 31123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4"/>
          <p:cNvSpPr txBox="1"/>
          <p:nvPr>
            <p:ph idx="1" type="subTitle"/>
          </p:nvPr>
        </p:nvSpPr>
        <p:spPr>
          <a:xfrm>
            <a:off x="228600" y="4820575"/>
            <a:ext cx="3691500" cy="1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chivo"/>
              <a:buNone/>
              <a:defRPr b="0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6" name="Google Shape;166;p24"/>
          <p:cNvSpPr txBox="1"/>
          <p:nvPr>
            <p:ph type="title"/>
          </p:nvPr>
        </p:nvSpPr>
        <p:spPr>
          <a:xfrm>
            <a:off x="228600" y="223625"/>
            <a:ext cx="7978500" cy="3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4"/>
          <p:cNvSpPr txBox="1"/>
          <p:nvPr/>
        </p:nvSpPr>
        <p:spPr>
          <a:xfrm>
            <a:off x="8087300" y="4820575"/>
            <a:ext cx="8280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‹#›</a:t>
            </a:fld>
            <a:endParaRPr sz="8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CUSTOM_1">
    <p:bg>
      <p:bgPr>
        <a:solidFill>
          <a:schemeClr val="accen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/>
          <p:nvPr/>
        </p:nvSpPr>
        <p:spPr>
          <a:xfrm>
            <a:off x="228600" y="223625"/>
            <a:ext cx="8686800" cy="1180200"/>
          </a:xfrm>
          <a:prstGeom prst="roundRect">
            <a:avLst>
              <a:gd fmla="val 11763" name="adj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5"/>
          <p:cNvSpPr txBox="1"/>
          <p:nvPr>
            <p:ph type="title"/>
          </p:nvPr>
        </p:nvSpPr>
        <p:spPr>
          <a:xfrm>
            <a:off x="342900" y="269025"/>
            <a:ext cx="41412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1" name="Google Shape;171;p25"/>
          <p:cNvSpPr/>
          <p:nvPr>
            <p:ph idx="2" type="pic"/>
          </p:nvPr>
        </p:nvSpPr>
        <p:spPr>
          <a:xfrm>
            <a:off x="228375" y="1508150"/>
            <a:ext cx="2082900" cy="3138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72" name="Google Shape;172;p25"/>
          <p:cNvSpPr/>
          <p:nvPr/>
        </p:nvSpPr>
        <p:spPr>
          <a:xfrm>
            <a:off x="228600" y="4820575"/>
            <a:ext cx="8686800" cy="188700"/>
          </a:xfrm>
          <a:prstGeom prst="roundRect">
            <a:avLst>
              <a:gd fmla="val 3112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5"/>
          <p:cNvSpPr txBox="1"/>
          <p:nvPr>
            <p:ph idx="1" type="subTitle"/>
          </p:nvPr>
        </p:nvSpPr>
        <p:spPr>
          <a:xfrm>
            <a:off x="228600" y="4820575"/>
            <a:ext cx="3691500" cy="1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chivo"/>
              <a:buNone/>
              <a:defRPr b="0" sz="800">
                <a:latin typeface="Archivo"/>
                <a:ea typeface="Archivo"/>
                <a:cs typeface="Archivo"/>
                <a:sym typeface="Archiv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5"/>
          <p:cNvSpPr/>
          <p:nvPr>
            <p:ph idx="3" type="pic"/>
          </p:nvPr>
        </p:nvSpPr>
        <p:spPr>
          <a:xfrm>
            <a:off x="2431158" y="1508150"/>
            <a:ext cx="2082900" cy="3138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75" name="Google Shape;175;p25"/>
          <p:cNvSpPr/>
          <p:nvPr>
            <p:ph idx="4" type="pic"/>
          </p:nvPr>
        </p:nvSpPr>
        <p:spPr>
          <a:xfrm>
            <a:off x="4633942" y="1508150"/>
            <a:ext cx="2082900" cy="3138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76" name="Google Shape;176;p25"/>
          <p:cNvSpPr/>
          <p:nvPr>
            <p:ph idx="5" type="pic"/>
          </p:nvPr>
        </p:nvSpPr>
        <p:spPr>
          <a:xfrm>
            <a:off x="6836725" y="1508150"/>
            <a:ext cx="2082900" cy="3138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77" name="Google Shape;177;p25"/>
          <p:cNvSpPr txBox="1"/>
          <p:nvPr/>
        </p:nvSpPr>
        <p:spPr>
          <a:xfrm>
            <a:off x="8087300" y="4820575"/>
            <a:ext cx="8280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‹#›</a:t>
            </a:fld>
            <a:endParaRPr sz="8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get Market">
  <p:cSld name="CUSTOM_2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/>
          <p:nvPr/>
        </p:nvSpPr>
        <p:spPr>
          <a:xfrm>
            <a:off x="228600" y="3378300"/>
            <a:ext cx="5000700" cy="1268700"/>
          </a:xfrm>
          <a:prstGeom prst="roundRect">
            <a:avLst>
              <a:gd fmla="val 14288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6"/>
          <p:cNvSpPr/>
          <p:nvPr/>
        </p:nvSpPr>
        <p:spPr>
          <a:xfrm>
            <a:off x="228600" y="223625"/>
            <a:ext cx="5000700" cy="924600"/>
          </a:xfrm>
          <a:prstGeom prst="roundRect">
            <a:avLst>
              <a:gd fmla="val 19759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6"/>
          <p:cNvSpPr/>
          <p:nvPr>
            <p:ph idx="2" type="pic"/>
          </p:nvPr>
        </p:nvSpPr>
        <p:spPr>
          <a:xfrm>
            <a:off x="5349150" y="223625"/>
            <a:ext cx="3566400" cy="4423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182" name="Google Shape;182;p26"/>
          <p:cNvSpPr/>
          <p:nvPr/>
        </p:nvSpPr>
        <p:spPr>
          <a:xfrm>
            <a:off x="228600" y="4820575"/>
            <a:ext cx="8686800" cy="188700"/>
          </a:xfrm>
          <a:prstGeom prst="roundRect">
            <a:avLst>
              <a:gd fmla="val 31123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6"/>
          <p:cNvSpPr txBox="1"/>
          <p:nvPr>
            <p:ph idx="1" type="subTitle"/>
          </p:nvPr>
        </p:nvSpPr>
        <p:spPr>
          <a:xfrm>
            <a:off x="228600" y="4820575"/>
            <a:ext cx="3691500" cy="1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chivo"/>
              <a:buNone/>
              <a:defRPr b="0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4" name="Google Shape;184;p26"/>
          <p:cNvSpPr/>
          <p:nvPr/>
        </p:nvSpPr>
        <p:spPr>
          <a:xfrm>
            <a:off x="228600" y="1275183"/>
            <a:ext cx="5000700" cy="924600"/>
          </a:xfrm>
          <a:prstGeom prst="roundRect">
            <a:avLst>
              <a:gd fmla="val 1975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6"/>
          <p:cNvSpPr/>
          <p:nvPr/>
        </p:nvSpPr>
        <p:spPr>
          <a:xfrm>
            <a:off x="228600" y="2326742"/>
            <a:ext cx="5000700" cy="924600"/>
          </a:xfrm>
          <a:prstGeom prst="roundRect">
            <a:avLst>
              <a:gd fmla="val 1975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6"/>
          <p:cNvSpPr txBox="1"/>
          <p:nvPr>
            <p:ph idx="3" type="subTitle"/>
          </p:nvPr>
        </p:nvSpPr>
        <p:spPr>
          <a:xfrm>
            <a:off x="342900" y="223625"/>
            <a:ext cx="2028300" cy="9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7" name="Google Shape;187;p26"/>
          <p:cNvSpPr txBox="1"/>
          <p:nvPr>
            <p:ph idx="4" type="body"/>
          </p:nvPr>
        </p:nvSpPr>
        <p:spPr>
          <a:xfrm>
            <a:off x="2491100" y="223625"/>
            <a:ext cx="2738100" cy="9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8" name="Google Shape;188;p26"/>
          <p:cNvSpPr txBox="1"/>
          <p:nvPr>
            <p:ph idx="5" type="subTitle"/>
          </p:nvPr>
        </p:nvSpPr>
        <p:spPr>
          <a:xfrm>
            <a:off x="342947" y="1275188"/>
            <a:ext cx="2028300" cy="9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9" name="Google Shape;189;p26"/>
          <p:cNvSpPr txBox="1"/>
          <p:nvPr>
            <p:ph idx="6" type="body"/>
          </p:nvPr>
        </p:nvSpPr>
        <p:spPr>
          <a:xfrm>
            <a:off x="2491150" y="1275188"/>
            <a:ext cx="2738100" cy="9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0" name="Google Shape;190;p26"/>
          <p:cNvSpPr txBox="1"/>
          <p:nvPr>
            <p:ph idx="7" type="subTitle"/>
          </p:nvPr>
        </p:nvSpPr>
        <p:spPr>
          <a:xfrm>
            <a:off x="342947" y="2326750"/>
            <a:ext cx="2028300" cy="9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1" name="Google Shape;191;p26"/>
          <p:cNvSpPr txBox="1"/>
          <p:nvPr>
            <p:ph idx="8" type="body"/>
          </p:nvPr>
        </p:nvSpPr>
        <p:spPr>
          <a:xfrm>
            <a:off x="2491150" y="2326750"/>
            <a:ext cx="2738100" cy="9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2" name="Google Shape;192;p26"/>
          <p:cNvSpPr txBox="1"/>
          <p:nvPr/>
        </p:nvSpPr>
        <p:spPr>
          <a:xfrm>
            <a:off x="8087300" y="4820575"/>
            <a:ext cx="8280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‹#›</a:t>
            </a:fld>
            <a:endParaRPr sz="8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93" name="Google Shape;193;p26"/>
          <p:cNvSpPr txBox="1"/>
          <p:nvPr>
            <p:ph type="title"/>
          </p:nvPr>
        </p:nvSpPr>
        <p:spPr>
          <a:xfrm>
            <a:off x="342900" y="3423725"/>
            <a:ext cx="3457200" cy="9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peration slide">
  <p:cSld name="CUSTOM_12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"/>
          <p:cNvSpPr/>
          <p:nvPr/>
        </p:nvSpPr>
        <p:spPr>
          <a:xfrm>
            <a:off x="228600" y="3378300"/>
            <a:ext cx="8686800" cy="1245300"/>
          </a:xfrm>
          <a:prstGeom prst="roundRect">
            <a:avLst>
              <a:gd fmla="val 14288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7"/>
          <p:cNvSpPr/>
          <p:nvPr/>
        </p:nvSpPr>
        <p:spPr>
          <a:xfrm>
            <a:off x="228600" y="223625"/>
            <a:ext cx="4286100" cy="924600"/>
          </a:xfrm>
          <a:prstGeom prst="roundRect">
            <a:avLst>
              <a:gd fmla="val 19759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7"/>
          <p:cNvSpPr/>
          <p:nvPr/>
        </p:nvSpPr>
        <p:spPr>
          <a:xfrm>
            <a:off x="228600" y="1275183"/>
            <a:ext cx="4286100" cy="924600"/>
          </a:xfrm>
          <a:prstGeom prst="roundRect">
            <a:avLst>
              <a:gd fmla="val 1975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7"/>
          <p:cNvSpPr/>
          <p:nvPr/>
        </p:nvSpPr>
        <p:spPr>
          <a:xfrm>
            <a:off x="228600" y="2326742"/>
            <a:ext cx="4286100" cy="924600"/>
          </a:xfrm>
          <a:prstGeom prst="roundRect">
            <a:avLst>
              <a:gd fmla="val 1975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7"/>
          <p:cNvSpPr txBox="1"/>
          <p:nvPr>
            <p:ph type="title"/>
          </p:nvPr>
        </p:nvSpPr>
        <p:spPr>
          <a:xfrm>
            <a:off x="345750" y="3423713"/>
            <a:ext cx="4168800" cy="9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0" name="Google Shape;200;p27"/>
          <p:cNvSpPr txBox="1"/>
          <p:nvPr>
            <p:ph idx="1" type="subTitle"/>
          </p:nvPr>
        </p:nvSpPr>
        <p:spPr>
          <a:xfrm>
            <a:off x="342900" y="223625"/>
            <a:ext cx="2028300" cy="9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1" name="Google Shape;201;p27"/>
          <p:cNvSpPr txBox="1"/>
          <p:nvPr>
            <p:ph idx="2" type="body"/>
          </p:nvPr>
        </p:nvSpPr>
        <p:spPr>
          <a:xfrm>
            <a:off x="2167777" y="223625"/>
            <a:ext cx="2346900" cy="9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2" name="Google Shape;202;p27"/>
          <p:cNvSpPr txBox="1"/>
          <p:nvPr>
            <p:ph idx="3" type="subTitle"/>
          </p:nvPr>
        </p:nvSpPr>
        <p:spPr>
          <a:xfrm>
            <a:off x="342947" y="1275188"/>
            <a:ext cx="2028300" cy="9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3" name="Google Shape;203;p27"/>
          <p:cNvSpPr txBox="1"/>
          <p:nvPr>
            <p:ph idx="4" type="body"/>
          </p:nvPr>
        </p:nvSpPr>
        <p:spPr>
          <a:xfrm>
            <a:off x="2167820" y="1275188"/>
            <a:ext cx="2346900" cy="9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4" name="Google Shape;204;p27"/>
          <p:cNvSpPr txBox="1"/>
          <p:nvPr>
            <p:ph idx="5" type="subTitle"/>
          </p:nvPr>
        </p:nvSpPr>
        <p:spPr>
          <a:xfrm>
            <a:off x="342947" y="2326750"/>
            <a:ext cx="2028300" cy="9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5" name="Google Shape;205;p27"/>
          <p:cNvSpPr txBox="1"/>
          <p:nvPr>
            <p:ph idx="6" type="body"/>
          </p:nvPr>
        </p:nvSpPr>
        <p:spPr>
          <a:xfrm>
            <a:off x="2167820" y="2326750"/>
            <a:ext cx="2346900" cy="9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6" name="Google Shape;206;p27"/>
          <p:cNvSpPr/>
          <p:nvPr/>
        </p:nvSpPr>
        <p:spPr>
          <a:xfrm>
            <a:off x="228600" y="4820575"/>
            <a:ext cx="8686800" cy="188700"/>
          </a:xfrm>
          <a:prstGeom prst="roundRect">
            <a:avLst>
              <a:gd fmla="val 31123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7"/>
          <p:cNvSpPr txBox="1"/>
          <p:nvPr>
            <p:ph idx="7" type="subTitle"/>
          </p:nvPr>
        </p:nvSpPr>
        <p:spPr>
          <a:xfrm>
            <a:off x="228600" y="4820575"/>
            <a:ext cx="3691500" cy="1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chivo"/>
              <a:buNone/>
              <a:defRPr b="0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8" name="Google Shape;208;p27"/>
          <p:cNvSpPr/>
          <p:nvPr/>
        </p:nvSpPr>
        <p:spPr>
          <a:xfrm>
            <a:off x="4635138" y="223638"/>
            <a:ext cx="4286100" cy="924600"/>
          </a:xfrm>
          <a:prstGeom prst="roundRect">
            <a:avLst>
              <a:gd fmla="val 19759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/>
          <p:nvPr/>
        </p:nvSpPr>
        <p:spPr>
          <a:xfrm>
            <a:off x="4635138" y="1275196"/>
            <a:ext cx="4286100" cy="924600"/>
          </a:xfrm>
          <a:prstGeom prst="roundRect">
            <a:avLst>
              <a:gd fmla="val 1975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4635138" y="2326754"/>
            <a:ext cx="4286100" cy="924600"/>
          </a:xfrm>
          <a:prstGeom prst="roundRect">
            <a:avLst>
              <a:gd fmla="val 1975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 txBox="1"/>
          <p:nvPr>
            <p:ph idx="8" type="subTitle"/>
          </p:nvPr>
        </p:nvSpPr>
        <p:spPr>
          <a:xfrm>
            <a:off x="4749850" y="223650"/>
            <a:ext cx="1908300" cy="9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2" name="Google Shape;212;p27"/>
          <p:cNvSpPr txBox="1"/>
          <p:nvPr>
            <p:ph idx="9" type="body"/>
          </p:nvPr>
        </p:nvSpPr>
        <p:spPr>
          <a:xfrm>
            <a:off x="6574314" y="223638"/>
            <a:ext cx="2346900" cy="9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3" name="Google Shape;213;p27"/>
          <p:cNvSpPr txBox="1"/>
          <p:nvPr>
            <p:ph idx="13" type="subTitle"/>
          </p:nvPr>
        </p:nvSpPr>
        <p:spPr>
          <a:xfrm>
            <a:off x="4749894" y="1275213"/>
            <a:ext cx="1908300" cy="9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4" name="Google Shape;214;p27"/>
          <p:cNvSpPr txBox="1"/>
          <p:nvPr>
            <p:ph idx="14" type="body"/>
          </p:nvPr>
        </p:nvSpPr>
        <p:spPr>
          <a:xfrm>
            <a:off x="6574357" y="1275200"/>
            <a:ext cx="2346900" cy="9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5" name="Google Shape;215;p27"/>
          <p:cNvSpPr txBox="1"/>
          <p:nvPr>
            <p:ph idx="15" type="subTitle"/>
          </p:nvPr>
        </p:nvSpPr>
        <p:spPr>
          <a:xfrm>
            <a:off x="4749894" y="2326775"/>
            <a:ext cx="1908300" cy="9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6" name="Google Shape;216;p27"/>
          <p:cNvSpPr txBox="1"/>
          <p:nvPr>
            <p:ph idx="16" type="body"/>
          </p:nvPr>
        </p:nvSpPr>
        <p:spPr>
          <a:xfrm>
            <a:off x="6574357" y="2326763"/>
            <a:ext cx="2346900" cy="92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7" name="Google Shape;217;p27"/>
          <p:cNvSpPr txBox="1"/>
          <p:nvPr>
            <p:ph idx="17" type="body"/>
          </p:nvPr>
        </p:nvSpPr>
        <p:spPr>
          <a:xfrm>
            <a:off x="4634650" y="3423725"/>
            <a:ext cx="3452100" cy="7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18" name="Google Shape;218;p27"/>
          <p:cNvSpPr txBox="1"/>
          <p:nvPr/>
        </p:nvSpPr>
        <p:spPr>
          <a:xfrm>
            <a:off x="8087300" y="4820575"/>
            <a:ext cx="8280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‹#›</a:t>
            </a:fld>
            <a:endParaRPr sz="8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cess">
  <p:cSld name="CUSTOM_4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>
            <p:ph type="title"/>
          </p:nvPr>
        </p:nvSpPr>
        <p:spPr>
          <a:xfrm>
            <a:off x="228600" y="223625"/>
            <a:ext cx="3571500" cy="8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8"/>
          <p:cNvSpPr/>
          <p:nvPr/>
        </p:nvSpPr>
        <p:spPr>
          <a:xfrm>
            <a:off x="228600" y="4820575"/>
            <a:ext cx="8686800" cy="188700"/>
          </a:xfrm>
          <a:prstGeom prst="roundRect">
            <a:avLst>
              <a:gd fmla="val 31123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8"/>
          <p:cNvSpPr txBox="1"/>
          <p:nvPr>
            <p:ph idx="1" type="subTitle"/>
          </p:nvPr>
        </p:nvSpPr>
        <p:spPr>
          <a:xfrm>
            <a:off x="228600" y="4820575"/>
            <a:ext cx="3691500" cy="1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chivo"/>
              <a:buNone/>
              <a:defRPr b="0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3" name="Google Shape;223;p28"/>
          <p:cNvSpPr txBox="1"/>
          <p:nvPr/>
        </p:nvSpPr>
        <p:spPr>
          <a:xfrm>
            <a:off x="8087300" y="4820575"/>
            <a:ext cx="8280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‹#›</a:t>
            </a:fld>
            <a:endParaRPr sz="8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e Chart">
  <p:cSld name="CUSTOM_3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/>
          <p:nvPr/>
        </p:nvSpPr>
        <p:spPr>
          <a:xfrm>
            <a:off x="228600" y="223625"/>
            <a:ext cx="4286100" cy="1617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9"/>
          <p:cNvSpPr/>
          <p:nvPr/>
        </p:nvSpPr>
        <p:spPr>
          <a:xfrm>
            <a:off x="228600" y="2007883"/>
            <a:ext cx="4286100" cy="2639100"/>
          </a:xfrm>
          <a:prstGeom prst="roundRect">
            <a:avLst>
              <a:gd fmla="val 9454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9"/>
          <p:cNvSpPr/>
          <p:nvPr/>
        </p:nvSpPr>
        <p:spPr>
          <a:xfrm>
            <a:off x="4635150" y="223620"/>
            <a:ext cx="4286100" cy="4423500"/>
          </a:xfrm>
          <a:prstGeom prst="roundRect">
            <a:avLst>
              <a:gd fmla="val 9454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9"/>
          <p:cNvSpPr txBox="1"/>
          <p:nvPr>
            <p:ph type="title"/>
          </p:nvPr>
        </p:nvSpPr>
        <p:spPr>
          <a:xfrm>
            <a:off x="486900" y="313025"/>
            <a:ext cx="3768600" cy="14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9"/>
          <p:cNvSpPr txBox="1"/>
          <p:nvPr>
            <p:ph idx="1" type="subTitle"/>
          </p:nvPr>
        </p:nvSpPr>
        <p:spPr>
          <a:xfrm>
            <a:off x="300250" y="2184550"/>
            <a:ext cx="36099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0" name="Google Shape;230;p29"/>
          <p:cNvSpPr txBox="1"/>
          <p:nvPr>
            <p:ph idx="2" type="body"/>
          </p:nvPr>
        </p:nvSpPr>
        <p:spPr>
          <a:xfrm>
            <a:off x="342625" y="2878200"/>
            <a:ext cx="4005600" cy="161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1" name="Google Shape;231;p29"/>
          <p:cNvSpPr/>
          <p:nvPr/>
        </p:nvSpPr>
        <p:spPr>
          <a:xfrm>
            <a:off x="228600" y="4820575"/>
            <a:ext cx="8686800" cy="188700"/>
          </a:xfrm>
          <a:prstGeom prst="roundRect">
            <a:avLst>
              <a:gd fmla="val 31123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9"/>
          <p:cNvSpPr txBox="1"/>
          <p:nvPr>
            <p:ph idx="3" type="subTitle"/>
          </p:nvPr>
        </p:nvSpPr>
        <p:spPr>
          <a:xfrm>
            <a:off x="228600" y="4820575"/>
            <a:ext cx="3691500" cy="1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chivo"/>
              <a:buNone/>
              <a:defRPr b="0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3" name="Google Shape;233;p29"/>
          <p:cNvSpPr txBox="1"/>
          <p:nvPr/>
        </p:nvSpPr>
        <p:spPr>
          <a:xfrm>
            <a:off x="8087300" y="4820575"/>
            <a:ext cx="8280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‹#›</a:t>
            </a:fld>
            <a:endParaRPr sz="8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ncial breakdown">
  <p:cSld name="CUSTOM_5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/>
          <p:nvPr/>
        </p:nvSpPr>
        <p:spPr>
          <a:xfrm>
            <a:off x="228600" y="223625"/>
            <a:ext cx="2817000" cy="3238500"/>
          </a:xfrm>
          <a:prstGeom prst="roundRect">
            <a:avLst>
              <a:gd fmla="val 673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0"/>
          <p:cNvSpPr txBox="1"/>
          <p:nvPr>
            <p:ph type="title"/>
          </p:nvPr>
        </p:nvSpPr>
        <p:spPr>
          <a:xfrm>
            <a:off x="297725" y="339825"/>
            <a:ext cx="2175600" cy="6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7" name="Google Shape;237;p30"/>
          <p:cNvSpPr txBox="1"/>
          <p:nvPr>
            <p:ph idx="1" type="subTitle"/>
          </p:nvPr>
        </p:nvSpPr>
        <p:spPr>
          <a:xfrm>
            <a:off x="286975" y="1833350"/>
            <a:ext cx="2658000" cy="35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38" name="Google Shape;238;p30"/>
          <p:cNvSpPr txBox="1"/>
          <p:nvPr>
            <p:ph idx="2" type="body"/>
          </p:nvPr>
        </p:nvSpPr>
        <p:spPr>
          <a:xfrm>
            <a:off x="297713" y="2174175"/>
            <a:ext cx="2647200" cy="10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9" name="Google Shape;239;p30"/>
          <p:cNvSpPr/>
          <p:nvPr/>
        </p:nvSpPr>
        <p:spPr>
          <a:xfrm>
            <a:off x="3163566" y="1408550"/>
            <a:ext cx="2817000" cy="3238500"/>
          </a:xfrm>
          <a:prstGeom prst="roundRect">
            <a:avLst>
              <a:gd fmla="val 686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0"/>
          <p:cNvSpPr txBox="1"/>
          <p:nvPr>
            <p:ph idx="3" type="title"/>
          </p:nvPr>
        </p:nvSpPr>
        <p:spPr>
          <a:xfrm>
            <a:off x="3232700" y="1526050"/>
            <a:ext cx="2175600" cy="6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1" name="Google Shape;241;p30"/>
          <p:cNvSpPr txBox="1"/>
          <p:nvPr>
            <p:ph idx="4" type="subTitle"/>
          </p:nvPr>
        </p:nvSpPr>
        <p:spPr>
          <a:xfrm>
            <a:off x="3221925" y="3018275"/>
            <a:ext cx="2658000" cy="35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2" name="Google Shape;242;p30"/>
          <p:cNvSpPr txBox="1"/>
          <p:nvPr>
            <p:ph idx="5" type="body"/>
          </p:nvPr>
        </p:nvSpPr>
        <p:spPr>
          <a:xfrm>
            <a:off x="3232678" y="3359100"/>
            <a:ext cx="2647200" cy="10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3" name="Google Shape;243;p30"/>
          <p:cNvSpPr/>
          <p:nvPr/>
        </p:nvSpPr>
        <p:spPr>
          <a:xfrm>
            <a:off x="6098531" y="223625"/>
            <a:ext cx="2817000" cy="3238500"/>
          </a:xfrm>
          <a:prstGeom prst="roundRect">
            <a:avLst>
              <a:gd fmla="val 824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0"/>
          <p:cNvSpPr txBox="1"/>
          <p:nvPr>
            <p:ph idx="6" type="title"/>
          </p:nvPr>
        </p:nvSpPr>
        <p:spPr>
          <a:xfrm>
            <a:off x="6167650" y="339825"/>
            <a:ext cx="2175600" cy="6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45" name="Google Shape;245;p30"/>
          <p:cNvSpPr txBox="1"/>
          <p:nvPr>
            <p:ph idx="7" type="subTitle"/>
          </p:nvPr>
        </p:nvSpPr>
        <p:spPr>
          <a:xfrm>
            <a:off x="6156900" y="1833350"/>
            <a:ext cx="2658000" cy="35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46" name="Google Shape;246;p30"/>
          <p:cNvSpPr txBox="1"/>
          <p:nvPr>
            <p:ph idx="8" type="body"/>
          </p:nvPr>
        </p:nvSpPr>
        <p:spPr>
          <a:xfrm>
            <a:off x="6167644" y="2174175"/>
            <a:ext cx="2647200" cy="10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7" name="Google Shape;247;p30"/>
          <p:cNvSpPr/>
          <p:nvPr/>
        </p:nvSpPr>
        <p:spPr>
          <a:xfrm>
            <a:off x="228600" y="4820575"/>
            <a:ext cx="8686800" cy="188700"/>
          </a:xfrm>
          <a:prstGeom prst="roundRect">
            <a:avLst>
              <a:gd fmla="val 31123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0"/>
          <p:cNvSpPr txBox="1"/>
          <p:nvPr>
            <p:ph idx="9" type="subTitle"/>
          </p:nvPr>
        </p:nvSpPr>
        <p:spPr>
          <a:xfrm>
            <a:off x="228600" y="4820575"/>
            <a:ext cx="3691500" cy="1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chivo"/>
              <a:buNone/>
              <a:defRPr b="0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9" name="Google Shape;249;p30"/>
          <p:cNvSpPr/>
          <p:nvPr/>
        </p:nvSpPr>
        <p:spPr>
          <a:xfrm>
            <a:off x="176700" y="3614750"/>
            <a:ext cx="2868900" cy="1032300"/>
          </a:xfrm>
          <a:prstGeom prst="roundRect">
            <a:avLst>
              <a:gd fmla="val 1789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0"/>
          <p:cNvSpPr/>
          <p:nvPr/>
        </p:nvSpPr>
        <p:spPr>
          <a:xfrm>
            <a:off x="3163575" y="223625"/>
            <a:ext cx="2817000" cy="1032300"/>
          </a:xfrm>
          <a:prstGeom prst="roundRect">
            <a:avLst>
              <a:gd fmla="val 1789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0"/>
          <p:cNvSpPr/>
          <p:nvPr/>
        </p:nvSpPr>
        <p:spPr>
          <a:xfrm>
            <a:off x="6098550" y="3614750"/>
            <a:ext cx="2817000" cy="1032300"/>
          </a:xfrm>
          <a:prstGeom prst="roundRect">
            <a:avLst>
              <a:gd fmla="val 17895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0"/>
          <p:cNvSpPr txBox="1"/>
          <p:nvPr>
            <p:ph idx="13" type="title"/>
          </p:nvPr>
        </p:nvSpPr>
        <p:spPr>
          <a:xfrm>
            <a:off x="336850" y="3751925"/>
            <a:ext cx="2485800" cy="8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0"/>
              <a:buNone/>
              <a:defRPr sz="1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3" name="Google Shape;253;p30"/>
          <p:cNvSpPr txBox="1"/>
          <p:nvPr>
            <p:ph idx="14" type="title"/>
          </p:nvPr>
        </p:nvSpPr>
        <p:spPr>
          <a:xfrm>
            <a:off x="3363725" y="339825"/>
            <a:ext cx="2485800" cy="8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0"/>
              <a:buNone/>
              <a:defRPr sz="11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4" name="Google Shape;254;p30"/>
          <p:cNvSpPr txBox="1"/>
          <p:nvPr>
            <p:ph idx="15" type="title"/>
          </p:nvPr>
        </p:nvSpPr>
        <p:spPr>
          <a:xfrm>
            <a:off x="6098100" y="3751925"/>
            <a:ext cx="2817000" cy="8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0"/>
              <a:buNone/>
              <a:defRPr sz="9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5" name="Google Shape;255;p30"/>
          <p:cNvSpPr txBox="1"/>
          <p:nvPr/>
        </p:nvSpPr>
        <p:spPr>
          <a:xfrm>
            <a:off x="8087300" y="4820575"/>
            <a:ext cx="8280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‹#›</a:t>
            </a:fld>
            <a:endParaRPr sz="8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56" name="Google Shape;256;p30"/>
          <p:cNvSpPr txBox="1"/>
          <p:nvPr/>
        </p:nvSpPr>
        <p:spPr>
          <a:xfrm>
            <a:off x="-2481308" y="1833350"/>
            <a:ext cx="2658000" cy="3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100K</a:t>
            </a:r>
            <a:endParaRPr b="1" sz="1800">
              <a:solidFill>
                <a:schemeClr val="lt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slide">
  <p:cSld name="CUSTOM_10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1"/>
          <p:cNvSpPr/>
          <p:nvPr>
            <p:ph idx="2" type="pic"/>
          </p:nvPr>
        </p:nvSpPr>
        <p:spPr>
          <a:xfrm>
            <a:off x="228600" y="3200450"/>
            <a:ext cx="8686800" cy="1446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59" name="Google Shape;259;p31"/>
          <p:cNvSpPr/>
          <p:nvPr/>
        </p:nvSpPr>
        <p:spPr>
          <a:xfrm>
            <a:off x="228600" y="4820575"/>
            <a:ext cx="8686800" cy="188700"/>
          </a:xfrm>
          <a:prstGeom prst="roundRect">
            <a:avLst>
              <a:gd fmla="val 31123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1"/>
          <p:cNvSpPr txBox="1"/>
          <p:nvPr>
            <p:ph idx="1" type="subTitle"/>
          </p:nvPr>
        </p:nvSpPr>
        <p:spPr>
          <a:xfrm>
            <a:off x="228600" y="4820575"/>
            <a:ext cx="3691500" cy="1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chivo"/>
              <a:buNone/>
              <a:defRPr b="0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1" name="Google Shape;261;p31"/>
          <p:cNvSpPr txBox="1"/>
          <p:nvPr>
            <p:ph type="title"/>
          </p:nvPr>
        </p:nvSpPr>
        <p:spPr>
          <a:xfrm>
            <a:off x="228600" y="1917525"/>
            <a:ext cx="8686800" cy="11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262" name="Google Shape;262;p31"/>
          <p:cNvSpPr txBox="1"/>
          <p:nvPr>
            <p:ph idx="3" type="body"/>
          </p:nvPr>
        </p:nvSpPr>
        <p:spPr>
          <a:xfrm>
            <a:off x="5349150" y="248725"/>
            <a:ext cx="3452700" cy="14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63" name="Google Shape;263;p31"/>
          <p:cNvSpPr txBox="1"/>
          <p:nvPr/>
        </p:nvSpPr>
        <p:spPr>
          <a:xfrm>
            <a:off x="8087300" y="4820575"/>
            <a:ext cx="8280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‹#›</a:t>
            </a:fld>
            <a:endParaRPr sz="8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MAIN_POIN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2"/>
          <p:cNvSpPr/>
          <p:nvPr>
            <p:ph idx="2" type="pic"/>
          </p:nvPr>
        </p:nvSpPr>
        <p:spPr>
          <a:xfrm>
            <a:off x="228600" y="223625"/>
            <a:ext cx="8686800" cy="1446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66" name="Google Shape;266;p32"/>
          <p:cNvSpPr txBox="1"/>
          <p:nvPr>
            <p:ph type="title"/>
          </p:nvPr>
        </p:nvSpPr>
        <p:spPr>
          <a:xfrm>
            <a:off x="2491100" y="1960225"/>
            <a:ext cx="6538500" cy="29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1pPr>
            <a:lvl2pPr lvl="1" algn="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2pPr>
            <a:lvl3pPr lvl="2" algn="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3pPr>
            <a:lvl4pPr lvl="3" algn="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4pPr>
            <a:lvl5pPr lvl="4" algn="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5pPr>
            <a:lvl6pPr lvl="5" algn="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6pPr>
            <a:lvl7pPr lvl="6" algn="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7pPr>
            <a:lvl8pPr lvl="7" algn="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8pPr>
            <a:lvl9pPr lvl="8" algn="r"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9pPr>
          </a:lstStyle>
          <a:p/>
        </p:txBody>
      </p:sp>
      <p:sp>
        <p:nvSpPr>
          <p:cNvPr id="267" name="Google Shape;267;p32"/>
          <p:cNvSpPr txBox="1"/>
          <p:nvPr>
            <p:ph idx="1" type="body"/>
          </p:nvPr>
        </p:nvSpPr>
        <p:spPr>
          <a:xfrm>
            <a:off x="228600" y="1705850"/>
            <a:ext cx="2262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b="1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b="1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b="1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b="1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endix">
  <p:cSld name="CUSTOM_6">
    <p:bg>
      <p:bgPr>
        <a:solidFill>
          <a:schemeClr val="accen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/>
          <p:nvPr>
            <p:ph type="title"/>
          </p:nvPr>
        </p:nvSpPr>
        <p:spPr>
          <a:xfrm>
            <a:off x="342900" y="223625"/>
            <a:ext cx="8525100" cy="18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33"/>
          <p:cNvSpPr txBox="1"/>
          <p:nvPr/>
        </p:nvSpPr>
        <p:spPr>
          <a:xfrm>
            <a:off x="8087300" y="4820575"/>
            <a:ext cx="828000" cy="1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‹#›</a:t>
            </a:fld>
            <a:endParaRPr sz="800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s 1">
  <p:cSld name="CUSTOM_7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ign mock of a smartphone." id="272" name="Google Shape;272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6119" y="760213"/>
            <a:ext cx="2045398" cy="3618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esign mock of a tablet computer." id="273" name="Google Shape;273;p34"/>
          <p:cNvPicPr preferRelativeResize="0"/>
          <p:nvPr/>
        </p:nvPicPr>
        <p:blipFill rotWithShape="1">
          <a:blip r:embed="rId3">
            <a:alphaModFix/>
          </a:blip>
          <a:srcRect b="0" l="4471" r="4462" t="0"/>
          <a:stretch/>
        </p:blipFill>
        <p:spPr>
          <a:xfrm>
            <a:off x="3469416" y="760225"/>
            <a:ext cx="5023764" cy="362307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4"/>
          <p:cNvSpPr/>
          <p:nvPr>
            <p:ph idx="2" type="pic"/>
          </p:nvPr>
        </p:nvSpPr>
        <p:spPr>
          <a:xfrm>
            <a:off x="993900" y="844150"/>
            <a:ext cx="1614300" cy="3417000"/>
          </a:xfrm>
          <a:prstGeom prst="roundRect">
            <a:avLst>
              <a:gd fmla="val 12259" name="adj"/>
            </a:avLst>
          </a:prstGeom>
          <a:noFill/>
          <a:ln>
            <a:noFill/>
          </a:ln>
        </p:spPr>
      </p:sp>
      <p:sp>
        <p:nvSpPr>
          <p:cNvPr id="275" name="Google Shape;275;p34"/>
          <p:cNvSpPr/>
          <p:nvPr>
            <p:ph idx="3" type="pic"/>
          </p:nvPr>
        </p:nvSpPr>
        <p:spPr>
          <a:xfrm>
            <a:off x="3568350" y="844150"/>
            <a:ext cx="4812300" cy="3417000"/>
          </a:xfrm>
          <a:prstGeom prst="roundRect">
            <a:avLst>
              <a:gd fmla="val 4881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s 2">
  <p:cSld name="CUSTOM_8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ign mock of a smartphone." id="277" name="Google Shape;277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5000" y="414700"/>
            <a:ext cx="2438799" cy="431409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5"/>
          <p:cNvSpPr/>
          <p:nvPr>
            <p:ph idx="2" type="pic"/>
          </p:nvPr>
        </p:nvSpPr>
        <p:spPr>
          <a:xfrm>
            <a:off x="868900" y="515475"/>
            <a:ext cx="1911000" cy="4078200"/>
          </a:xfrm>
          <a:prstGeom prst="roundRect">
            <a:avLst>
              <a:gd fmla="val 10964" name="adj"/>
            </a:avLst>
          </a:prstGeom>
          <a:noFill/>
          <a:ln>
            <a:noFill/>
          </a:ln>
        </p:spPr>
      </p:sp>
      <p:pic>
        <p:nvPicPr>
          <p:cNvPr descr="Design mock of a smartphone." id="279" name="Google Shape;27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52600" y="414700"/>
            <a:ext cx="2438799" cy="431409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5"/>
          <p:cNvSpPr/>
          <p:nvPr>
            <p:ph idx="3" type="pic"/>
          </p:nvPr>
        </p:nvSpPr>
        <p:spPr>
          <a:xfrm>
            <a:off x="3626500" y="515475"/>
            <a:ext cx="1911000" cy="4078200"/>
          </a:xfrm>
          <a:prstGeom prst="roundRect">
            <a:avLst>
              <a:gd fmla="val 10964" name="adj"/>
            </a:avLst>
          </a:prstGeom>
          <a:noFill/>
          <a:ln>
            <a:noFill/>
          </a:ln>
        </p:spPr>
      </p:sp>
      <p:pic>
        <p:nvPicPr>
          <p:cNvPr descr="Design mock of a smartphone." id="281" name="Google Shape;281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0200" y="414700"/>
            <a:ext cx="2438799" cy="431409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5"/>
          <p:cNvSpPr/>
          <p:nvPr>
            <p:ph idx="4" type="pic"/>
          </p:nvPr>
        </p:nvSpPr>
        <p:spPr>
          <a:xfrm>
            <a:off x="6384100" y="515475"/>
            <a:ext cx="1911000" cy="4078200"/>
          </a:xfrm>
          <a:prstGeom prst="roundRect">
            <a:avLst>
              <a:gd fmla="val 1096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 Mocks 3">
  <p:cSld name="CUSTOM_9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esign mock of a desktop computer." id="284" name="Google Shape;284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74249" y="304725"/>
            <a:ext cx="5395502" cy="453405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6"/>
          <p:cNvSpPr/>
          <p:nvPr>
            <p:ph idx="2" type="pic"/>
          </p:nvPr>
        </p:nvSpPr>
        <p:spPr>
          <a:xfrm>
            <a:off x="1956925" y="389550"/>
            <a:ext cx="5231400" cy="2956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2" name="Google Shape;29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296" name="Google Shape;296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4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0" name="Google Shape;300;p4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1" name="Google Shape;301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7" name="Google Shape;307;p4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8" name="Google Shape;308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1" name="Google Shape;311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4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15" name="Google Shape;315;p4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6" name="Google Shape;316;p4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7" name="Google Shape;317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Archivo"/>
                <a:ea typeface="Archivo"/>
                <a:cs typeface="Archivo"/>
                <a:sym typeface="Archivo"/>
              </a:defRPr>
            </a:lvl1pPr>
            <a:lvl2pPr lvl="1">
              <a:buNone/>
              <a:defRPr>
                <a:latin typeface="Archivo"/>
                <a:ea typeface="Archivo"/>
                <a:cs typeface="Archivo"/>
                <a:sym typeface="Archivo"/>
              </a:defRPr>
            </a:lvl2pPr>
            <a:lvl3pPr lvl="2">
              <a:buNone/>
              <a:defRPr>
                <a:latin typeface="Archivo"/>
                <a:ea typeface="Archivo"/>
                <a:cs typeface="Archivo"/>
                <a:sym typeface="Archivo"/>
              </a:defRPr>
            </a:lvl3pPr>
            <a:lvl4pPr lvl="3">
              <a:buNone/>
              <a:defRPr>
                <a:latin typeface="Archivo"/>
                <a:ea typeface="Archivo"/>
                <a:cs typeface="Archivo"/>
                <a:sym typeface="Archivo"/>
              </a:defRPr>
            </a:lvl4pPr>
            <a:lvl5pPr lvl="4">
              <a:buNone/>
              <a:defRPr>
                <a:latin typeface="Archivo"/>
                <a:ea typeface="Archivo"/>
                <a:cs typeface="Archivo"/>
                <a:sym typeface="Archivo"/>
              </a:defRPr>
            </a:lvl5pPr>
            <a:lvl6pPr lvl="5">
              <a:buNone/>
              <a:defRPr>
                <a:latin typeface="Archivo"/>
                <a:ea typeface="Archivo"/>
                <a:cs typeface="Archivo"/>
                <a:sym typeface="Archivo"/>
              </a:defRPr>
            </a:lvl6pPr>
            <a:lvl7pPr lvl="6">
              <a:buNone/>
              <a:defRPr>
                <a:latin typeface="Archivo"/>
                <a:ea typeface="Archivo"/>
                <a:cs typeface="Archivo"/>
                <a:sym typeface="Archivo"/>
              </a:defRPr>
            </a:lvl7pPr>
            <a:lvl8pPr lvl="7">
              <a:buNone/>
              <a:defRPr>
                <a:latin typeface="Archivo"/>
                <a:ea typeface="Archivo"/>
                <a:cs typeface="Archivo"/>
                <a:sym typeface="Archivo"/>
              </a:defRPr>
            </a:lvl8pPr>
            <a:lvl9pPr lvl="8">
              <a:buNone/>
              <a:defRPr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</a:lstStyle>
          <a:p/>
        </p:txBody>
      </p:sp>
      <p:sp>
        <p:nvSpPr>
          <p:cNvPr id="320" name="Google Shape;320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3" name="Google Shape;323;p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algn="ctr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algn="ctr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24" name="Google Shape;324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8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0" name="Google Shape;330;p48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31" name="Google Shape;331;p48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32" name="Google Shape;332;p48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33" name="Google Shape;333;p48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34" name="Google Shape;334;p48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35" name="Google Shape;335;p48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49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39" name="Google Shape;339;p49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Google Shape;340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2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3" name="Google Shape;343;p50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4" name="Google Shape;344;p50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45" name="Google Shape;345;p50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46" name="Google Shape;346;p50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47" name="Google Shape;347;p50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0" name="Google Shape;350;p51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51" name="Google Shape;351;p51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52" name="Google Shape;352;p51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53" name="Google Shape;353;p51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4" name="Google Shape;354;p51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55" name="Google Shape;355;p51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56" name="Google Shape;356;p51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9" name="Google Shape;359;p52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60" name="Google Shape;360;p52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61" name="Google Shape;361;p52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62" name="Google Shape;362;p52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/>
        </p:txBody>
      </p:sp>
      <p:sp>
        <p:nvSpPr>
          <p:cNvPr id="363" name="Google Shape;363;p52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64" name="Google Shape;364;p52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5" name="Google Shape;365;p52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6" name="Google Shape;366;p52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7" name="Google Shape;367;p52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1" name="Google Shape;371;p53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4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4" name="Google Shape;374;p54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75" name="Google Shape;375;p54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376" name="Google Shape;376;p54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7" name="Google Shape;377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8" name="Google Shape;378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54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80" name="Google Shape;380;p54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5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3" name="Google Shape;383;p55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55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p55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6" name="Google Shape;386;p55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387" name="Google Shape;387;p55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8" name="Google Shape;388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9" name="Google Shape;389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55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1" name="Google Shape;391;p55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2" name="Google Shape;392;p55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6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395" name="Google Shape;395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8" name="Google Shape;398;p57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p57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00" name="Google Shape;400;p57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01" name="Google Shape;401;p57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02" name="Google Shape;402;p57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03" name="Google Shape;403;p57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04" name="Google Shape;404;p57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57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06" name="Google Shape;406;p57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07" name="Google Shape;407;p57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2.xml"/><Relationship Id="rId43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4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42900" y="223625"/>
            <a:ext cx="5715000" cy="18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arker Grotesque"/>
              <a:buNone/>
              <a:defRPr b="1" sz="48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lvl="2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lvl="3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lvl="4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lvl="5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lvl="6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lvl="7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lvl="8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arker Grotesque"/>
              <a:buNone/>
              <a:defRPr b="1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30900" y="3328825"/>
            <a:ext cx="6547200" cy="15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chivo"/>
              <a:buChar char="●"/>
              <a:defRPr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chivo"/>
              <a:buChar char="○"/>
              <a:defRPr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chivo"/>
              <a:buChar char="■"/>
              <a:defRPr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chivo"/>
              <a:buChar char="●"/>
              <a:defRPr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chivo"/>
              <a:buChar char="○"/>
              <a:defRPr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chivo"/>
              <a:buChar char="■"/>
              <a:defRPr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chivo"/>
              <a:buChar char="●"/>
              <a:defRPr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chivo"/>
              <a:buChar char="○"/>
              <a:defRPr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chivo"/>
              <a:buChar char="■"/>
              <a:defRPr sz="10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44">
          <p15:clr>
            <a:srgbClr val="E46962"/>
          </p15:clr>
        </p15:guide>
        <p15:guide id="2" orient="horz" pos="141">
          <p15:clr>
            <a:srgbClr val="E46962"/>
          </p15:clr>
        </p15:guide>
        <p15:guide id="3" orient="horz" pos="3099">
          <p15:clr>
            <a:srgbClr val="E46962"/>
          </p15:clr>
        </p15:guide>
        <p15:guide id="4" pos="216">
          <p15:clr>
            <a:srgbClr val="E46962"/>
          </p15:clr>
        </p15:guide>
        <p15:guide id="5" pos="593">
          <p15:clr>
            <a:srgbClr val="E46962"/>
          </p15:clr>
        </p15:guide>
        <p15:guide id="6" pos="669">
          <p15:clr>
            <a:srgbClr val="E46962"/>
          </p15:clr>
        </p15:guide>
        <p15:guide id="7" pos="1044">
          <p15:clr>
            <a:srgbClr val="E46962"/>
          </p15:clr>
        </p15:guide>
        <p15:guide id="8" pos="1119">
          <p15:clr>
            <a:srgbClr val="E46962"/>
          </p15:clr>
        </p15:guide>
        <p15:guide id="9" pos="1494">
          <p15:clr>
            <a:srgbClr val="E46962"/>
          </p15:clr>
        </p15:guide>
        <p15:guide id="10" pos="1569">
          <p15:clr>
            <a:srgbClr val="E46962"/>
          </p15:clr>
        </p15:guide>
        <p15:guide id="11" pos="1944">
          <p15:clr>
            <a:srgbClr val="E46962"/>
          </p15:clr>
        </p15:guide>
        <p15:guide id="12" pos="2019">
          <p15:clr>
            <a:srgbClr val="E46962"/>
          </p15:clr>
        </p15:guide>
        <p15:guide id="13" pos="2394">
          <p15:clr>
            <a:srgbClr val="E46962"/>
          </p15:clr>
        </p15:guide>
        <p15:guide id="14" pos="2469">
          <p15:clr>
            <a:srgbClr val="E46962"/>
          </p15:clr>
        </p15:guide>
        <p15:guide id="15" pos="2844">
          <p15:clr>
            <a:srgbClr val="E46962"/>
          </p15:clr>
        </p15:guide>
        <p15:guide id="16" pos="2919">
          <p15:clr>
            <a:srgbClr val="E46962"/>
          </p15:clr>
        </p15:guide>
        <p15:guide id="17" pos="3294">
          <p15:clr>
            <a:srgbClr val="E46962"/>
          </p15:clr>
        </p15:guide>
        <p15:guide id="18" pos="3370">
          <p15:clr>
            <a:srgbClr val="E46962"/>
          </p15:clr>
        </p15:guide>
        <p15:guide id="19" pos="3744">
          <p15:clr>
            <a:srgbClr val="E46962"/>
          </p15:clr>
        </p15:guide>
        <p15:guide id="20" pos="3816">
          <p15:clr>
            <a:srgbClr val="E46962"/>
          </p15:clr>
        </p15:guide>
        <p15:guide id="21" pos="4194">
          <p15:clr>
            <a:srgbClr val="E46962"/>
          </p15:clr>
        </p15:guide>
        <p15:guide id="22" pos="4270">
          <p15:clr>
            <a:srgbClr val="E46962"/>
          </p15:clr>
        </p15:guide>
        <p15:guide id="23" pos="4644">
          <p15:clr>
            <a:srgbClr val="E46962"/>
          </p15:clr>
        </p15:guide>
        <p15:guide id="24" pos="4720">
          <p15:clr>
            <a:srgbClr val="E46962"/>
          </p15:clr>
        </p15:guide>
        <p15:guide id="25" pos="5094">
          <p15:clr>
            <a:srgbClr val="E46962"/>
          </p15:clr>
        </p15:guide>
        <p15:guide id="26" pos="5170">
          <p15:clr>
            <a:srgbClr val="E46962"/>
          </p15:clr>
        </p15:guide>
        <p15:guide id="27" pos="5544">
          <p15:clr>
            <a:srgbClr val="E46962"/>
          </p15:clr>
        </p15:guide>
        <p15:guide id="28" pos="5616">
          <p15:clr>
            <a:srgbClr val="E46962"/>
          </p15:clr>
        </p15:guide>
        <p15:guide id="29" orient="horz" pos="2927">
          <p15:clr>
            <a:srgbClr val="E46962"/>
          </p15:clr>
        </p15:guide>
        <p15:guide id="30" orient="horz" pos="288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cascom.army.mil/g_staff/g3/TTD/Products/QM-How-to-Handbook-MortuaryAffairs.pdf" TargetMode="External"/><Relationship Id="rId4" Type="http://schemas.openxmlformats.org/officeDocument/2006/relationships/hyperlink" Target="https://www.defense.gov/Multimedia/Experience/POW-MIA/" TargetMode="External"/><Relationship Id="rId5" Type="http://schemas.openxmlformats.org/officeDocument/2006/relationships/hyperlink" Target="https://docs.google.com/document/d/1ZirRbLOfYkGK-BNwAkX_ILJF4KWJB5TB_YcX5NXzLk8/edit?tab=t.0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labs.google/fx/tools/image-fx" TargetMode="External"/><Relationship Id="rId4" Type="http://schemas.openxmlformats.org/officeDocument/2006/relationships/hyperlink" Target="https://militarywatchmagazine.com/article/turkish-f-16-downed-syrian-mi-17-helicopter-over-idlib-reports" TargetMode="External"/><Relationship Id="rId5" Type="http://schemas.openxmlformats.org/officeDocument/2006/relationships/hyperlink" Target="https://www.defense.gov/Brand-Guide/" TargetMode="External"/><Relationship Id="rId6" Type="http://schemas.openxmlformats.org/officeDocument/2006/relationships/hyperlink" Target="https://www.lockheedmartin.com/en-us/products/sikorsky-black-hawk-helicopter.html" TargetMode="External"/><Relationship Id="rId7" Type="http://schemas.openxmlformats.org/officeDocument/2006/relationships/hyperlink" Target="https://www.unmannedsystemstechnology.com/2016/12/griff-aviation-announces-new-griff-300-heavy-lifting-drone/" TargetMode="External"/><Relationship Id="rId8" Type="http://schemas.openxmlformats.org/officeDocument/2006/relationships/hyperlink" Target="https://www.unmannedsystemstechnology.com/company/waveaerospace/huntress-ii-vtol-turbojet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8"/>
          <p:cNvSpPr txBox="1"/>
          <p:nvPr>
            <p:ph type="title"/>
          </p:nvPr>
        </p:nvSpPr>
        <p:spPr>
          <a:xfrm>
            <a:off x="114300" y="92175"/>
            <a:ext cx="8915400" cy="23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ExtrakPak</a:t>
            </a:r>
            <a:endParaRPr/>
          </a:p>
        </p:txBody>
      </p:sp>
      <p:sp>
        <p:nvSpPr>
          <p:cNvPr id="413" name="Google Shape;413;p58"/>
          <p:cNvSpPr txBox="1"/>
          <p:nvPr>
            <p:ph idx="2" type="title"/>
          </p:nvPr>
        </p:nvSpPr>
        <p:spPr>
          <a:xfrm>
            <a:off x="153250" y="3089975"/>
            <a:ext cx="3500700" cy="14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Font typeface="Arial"/>
              <a:buNone/>
            </a:pPr>
            <a:r>
              <a:rPr lang="en" sz="2210"/>
              <a:t>Group 4</a:t>
            </a:r>
            <a:endParaRPr sz="221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Font typeface="Arial"/>
              <a:buNone/>
            </a:pPr>
            <a:r>
              <a:t/>
            </a:r>
            <a:endParaRPr sz="221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Font typeface="Arial"/>
              <a:buNone/>
            </a:pPr>
            <a:r>
              <a:rPr lang="en" sz="2210"/>
              <a:t>Team Leader: </a:t>
            </a:r>
            <a:endParaRPr sz="221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Font typeface="Arial"/>
              <a:buNone/>
            </a:pPr>
            <a:r>
              <a:rPr b="0" lang="en" sz="2210"/>
              <a:t>Alex Amadeo-Ranch</a:t>
            </a:r>
            <a:endParaRPr b="0" sz="221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Font typeface="Arial"/>
              <a:buNone/>
            </a:pPr>
            <a:r>
              <a:t/>
            </a:r>
            <a:endParaRPr sz="221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Font typeface="Arial"/>
              <a:buNone/>
            </a:pPr>
            <a:r>
              <a:rPr lang="en" sz="2210"/>
              <a:t>Members</a:t>
            </a:r>
            <a:r>
              <a:rPr lang="en" sz="2210"/>
              <a:t>: </a:t>
            </a:r>
            <a:endParaRPr sz="221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Font typeface="Arial"/>
              <a:buNone/>
            </a:pPr>
            <a:r>
              <a:rPr b="0" lang="en" sz="2210"/>
              <a:t>Ryan Muraliraj, Jack Proctor</a:t>
            </a:r>
            <a:endParaRPr b="0" sz="2210"/>
          </a:p>
        </p:txBody>
      </p:sp>
      <p:sp>
        <p:nvSpPr>
          <p:cNvPr id="414" name="Google Shape;414;p58"/>
          <p:cNvSpPr txBox="1"/>
          <p:nvPr>
            <p:ph type="title"/>
          </p:nvPr>
        </p:nvSpPr>
        <p:spPr>
          <a:xfrm>
            <a:off x="153250" y="1539800"/>
            <a:ext cx="8962800" cy="3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Drone With Advanced Grappling Technology to Extract Deceased Soldiers Behind Enemy Lines</a:t>
            </a:r>
            <a:endParaRPr sz="1900"/>
          </a:p>
        </p:txBody>
      </p:sp>
      <p:pic>
        <p:nvPicPr>
          <p:cNvPr id="415" name="Google Shape;41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5500" y="2066111"/>
            <a:ext cx="5314200" cy="2898639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8"/>
          <p:cNvSpPr txBox="1"/>
          <p:nvPr/>
        </p:nvSpPr>
        <p:spPr>
          <a:xfrm>
            <a:off x="3715500" y="4647050"/>
            <a:ext cx="410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Source:</a:t>
            </a:r>
            <a:r>
              <a:rPr lang="en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ImageFx - Google (2/9/25) [1]</a:t>
            </a:r>
            <a:endParaRPr sz="12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7"/>
          <p:cNvSpPr txBox="1"/>
          <p:nvPr>
            <p:ph idx="1" type="body"/>
          </p:nvPr>
        </p:nvSpPr>
        <p:spPr>
          <a:xfrm>
            <a:off x="114175" y="598100"/>
            <a:ext cx="5024400" cy="47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Current methods include</a:t>
            </a:r>
            <a:r>
              <a:rPr lang="en" sz="2400"/>
              <a:t> helicopter extraction, which is costly, requires a crew of</a:t>
            </a:r>
            <a:r>
              <a:rPr lang="en" sz="2400"/>
              <a:t> 6-12 people to operate, big target.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Sikorsky UH-60 Blackhawk: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$25 million per unit average $2,200 to fly per hour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 ExtrakPak’s estimated selling price</a:t>
            </a:r>
            <a:r>
              <a:rPr lang="en" sz="2400"/>
              <a:t>: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$250,000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479" name="Google Shape;479;p67"/>
          <p:cNvSpPr txBox="1"/>
          <p:nvPr>
            <p:ph type="title"/>
          </p:nvPr>
        </p:nvSpPr>
        <p:spPr>
          <a:xfrm>
            <a:off x="311700" y="170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Competition: Existing Methods</a:t>
            </a:r>
            <a:endParaRPr/>
          </a:p>
        </p:txBody>
      </p:sp>
      <p:pic>
        <p:nvPicPr>
          <p:cNvPr id="480" name="Google Shape;480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8576" y="1090200"/>
            <a:ext cx="3776825" cy="2427481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67"/>
          <p:cNvSpPr txBox="1"/>
          <p:nvPr/>
        </p:nvSpPr>
        <p:spPr>
          <a:xfrm>
            <a:off x="5138575" y="3563625"/>
            <a:ext cx="410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Source:</a:t>
            </a:r>
            <a:r>
              <a:rPr lang="en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r>
              <a:rPr lang="en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lockheedmartin.com [4]</a:t>
            </a:r>
            <a:endParaRPr sz="12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68"/>
          <p:cNvSpPr txBox="1"/>
          <p:nvPr>
            <p:ph type="title"/>
          </p:nvPr>
        </p:nvSpPr>
        <p:spPr>
          <a:xfrm>
            <a:off x="311700" y="22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Griff Aviation 300</a:t>
            </a:r>
            <a:endParaRPr/>
          </a:p>
        </p:txBody>
      </p:sp>
      <p:pic>
        <p:nvPicPr>
          <p:cNvPr id="487" name="Google Shape;487;p68"/>
          <p:cNvPicPr preferRelativeResize="0"/>
          <p:nvPr/>
        </p:nvPicPr>
        <p:blipFill rotWithShape="1">
          <a:blip r:embed="rId3">
            <a:alphaModFix/>
          </a:blip>
          <a:srcRect b="0" l="8462" r="12305" t="0"/>
          <a:stretch/>
        </p:blipFill>
        <p:spPr>
          <a:xfrm>
            <a:off x="330550" y="907027"/>
            <a:ext cx="4321099" cy="2801964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68"/>
          <p:cNvSpPr txBox="1"/>
          <p:nvPr>
            <p:ph idx="1" type="body"/>
          </p:nvPr>
        </p:nvSpPr>
        <p:spPr>
          <a:xfrm>
            <a:off x="4822800" y="796325"/>
            <a:ext cx="4321200" cy="43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Pros: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225 kg (496 lbs) payload</a:t>
            </a:r>
            <a:endParaRPr sz="21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Max speed: 60 mph</a:t>
            </a:r>
            <a:endParaRPr sz="21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Cost average: $250,000</a:t>
            </a:r>
            <a:endParaRPr sz="21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Heavy Inspiration for ExtrakPak</a:t>
            </a:r>
            <a:endParaRPr sz="2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Cons: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No grappling tech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Flight time of 30-45 mins</a:t>
            </a:r>
            <a:endParaRPr sz="2100"/>
          </a:p>
        </p:txBody>
      </p:sp>
      <p:sp>
        <p:nvSpPr>
          <p:cNvPr id="489" name="Google Shape;489;p68"/>
          <p:cNvSpPr txBox="1"/>
          <p:nvPr/>
        </p:nvSpPr>
        <p:spPr>
          <a:xfrm>
            <a:off x="320250" y="3709000"/>
            <a:ext cx="410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Source:</a:t>
            </a:r>
            <a:r>
              <a:rPr lang="en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unmannedsystemstechnology.com Dec. 2016 [5]</a:t>
            </a:r>
            <a:endParaRPr sz="12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9"/>
          <p:cNvSpPr txBox="1"/>
          <p:nvPr>
            <p:ph type="title"/>
          </p:nvPr>
        </p:nvSpPr>
        <p:spPr>
          <a:xfrm>
            <a:off x="311700" y="445025"/>
            <a:ext cx="4038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Huntress II VTOL Turbojet</a:t>
            </a:r>
            <a:endParaRPr/>
          </a:p>
        </p:txBody>
      </p:sp>
      <p:pic>
        <p:nvPicPr>
          <p:cNvPr id="495" name="Google Shape;495;p69"/>
          <p:cNvPicPr preferRelativeResize="0"/>
          <p:nvPr/>
        </p:nvPicPr>
        <p:blipFill rotWithShape="1">
          <a:blip r:embed="rId3">
            <a:alphaModFix/>
          </a:blip>
          <a:srcRect b="0" l="0" r="13149" t="0"/>
          <a:stretch/>
        </p:blipFill>
        <p:spPr>
          <a:xfrm>
            <a:off x="260500" y="1575775"/>
            <a:ext cx="4038125" cy="270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9"/>
          <p:cNvSpPr txBox="1"/>
          <p:nvPr/>
        </p:nvSpPr>
        <p:spPr>
          <a:xfrm>
            <a:off x="228613" y="4277750"/>
            <a:ext cx="410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Source:</a:t>
            </a:r>
            <a:r>
              <a:rPr lang="en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unmannedsystemstechnology.com Dec. 2016 [6]</a:t>
            </a:r>
            <a:endParaRPr sz="12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97" name="Google Shape;497;p69"/>
          <p:cNvSpPr txBox="1"/>
          <p:nvPr>
            <p:ph idx="1" type="body"/>
          </p:nvPr>
        </p:nvSpPr>
        <p:spPr>
          <a:xfrm>
            <a:off x="4298625" y="368700"/>
            <a:ext cx="4404900" cy="47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Pros: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Capable of withstanding 55 - 63 mph winds</a:t>
            </a:r>
            <a:endParaRPr sz="21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Flight time: 120 mins</a:t>
            </a:r>
            <a:endParaRPr sz="21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Max speed: 300 mph</a:t>
            </a:r>
            <a:endParaRPr sz="2100"/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Estimated cost: $200,000</a:t>
            </a:r>
            <a:endParaRPr sz="2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Cons: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No grappling tech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50 kg (110 lbs) max payload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Framework does not support capabilities to transport humans (thruster on bottom, payload is distributed throughout arms)</a:t>
            </a:r>
            <a:endParaRPr sz="2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70"/>
          <p:cNvSpPr txBox="1"/>
          <p:nvPr>
            <p:ph idx="1" type="body"/>
          </p:nvPr>
        </p:nvSpPr>
        <p:spPr>
          <a:xfrm>
            <a:off x="311700" y="1152475"/>
            <a:ext cx="767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How will we develop ExtrakPak?</a:t>
            </a:r>
            <a:endParaRPr sz="2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2 Years of Development</a:t>
            </a:r>
            <a:endParaRPr sz="2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503" name="Google Shape;503;p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pic>
        <p:nvPicPr>
          <p:cNvPr id="504" name="Google Shape;50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94275"/>
            <a:ext cx="8839199" cy="1401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graphicFrame>
        <p:nvGraphicFramePr>
          <p:cNvPr id="510" name="Google Shape;510;p71"/>
          <p:cNvGraphicFramePr/>
          <p:nvPr/>
        </p:nvGraphicFramePr>
        <p:xfrm>
          <a:off x="477300" y="202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{336D8D9D-7AEE-43C1-BC89-5A93A68BB753}</a:tableStyleId>
              </a:tblPr>
              <a:tblGrid>
                <a:gridCol w="3978325"/>
                <a:gridCol w="3978325"/>
              </a:tblGrid>
              <a:tr h="38100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Estimated Costs of ExtrakPak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Research and Development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$3,450,000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Subtotal for Production of Single Unit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$215,000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Total Estimated Unit Selling Price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$245,000-$265,000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/>
          <p:nvPr>
            <p:ph type="title"/>
          </p:nvPr>
        </p:nvSpPr>
        <p:spPr>
          <a:xfrm>
            <a:off x="311700" y="170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Risk Management</a:t>
            </a:r>
            <a:endParaRPr/>
          </a:p>
        </p:txBody>
      </p:sp>
      <p:sp>
        <p:nvSpPr>
          <p:cNvPr id="516" name="Google Shape;516;p72"/>
          <p:cNvSpPr txBox="1"/>
          <p:nvPr>
            <p:ph idx="1" type="body"/>
          </p:nvPr>
        </p:nvSpPr>
        <p:spPr>
          <a:xfrm>
            <a:off x="0" y="888600"/>
            <a:ext cx="9144000" cy="42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Fly within ExtrakPak’s performance </a:t>
            </a:r>
            <a:r>
              <a:rPr lang="en" sz="2400"/>
              <a:t>envelope</a:t>
            </a:r>
            <a:r>
              <a:rPr lang="en" sz="2400"/>
              <a:t>.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Winds/gusts 60 kph+ or rainfall 0.35 cm/h+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Flight warnings use real-time weather satellite data.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Update the drone and RCU’s software regularly.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May </a:t>
            </a:r>
            <a:r>
              <a:rPr lang="en" sz="2400"/>
              <a:t>jeopardize</a:t>
            </a:r>
            <a:r>
              <a:rPr lang="en" sz="2400"/>
              <a:t> network security and </a:t>
            </a:r>
            <a:r>
              <a:rPr lang="en" sz="2400"/>
              <a:t>communications</a:t>
            </a:r>
            <a:r>
              <a:rPr lang="en" sz="2400"/>
              <a:t>.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Flight warnings by automated checks for updates.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Only intended for extracting deceased personnel.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No lifesaving capabilities.</a:t>
            </a:r>
            <a:endParaRPr sz="2400"/>
          </a:p>
          <a:p>
            <a: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Temperature and heart rate sensors check for signs of life.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3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522" name="Google Shape;522;p73"/>
          <p:cNvSpPr txBox="1"/>
          <p:nvPr>
            <p:ph idx="1" type="subTitle"/>
          </p:nvPr>
        </p:nvSpPr>
        <p:spPr>
          <a:xfrm>
            <a:off x="4039300" y="223625"/>
            <a:ext cx="5058600" cy="48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DoD is committed to returning fallen </a:t>
            </a:r>
            <a:r>
              <a:rPr lang="en" sz="2500"/>
              <a:t>heroes</a:t>
            </a:r>
            <a:r>
              <a:rPr lang="en" sz="2500"/>
              <a:t> to their families.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DoD needs safer solutions for extracting the deceased behind enemy lines.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38,000 are not recovered.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ExtrakPak revolutionizes the DoD’s deceased recovery logistics.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No personnel risk.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Closure to the families of those who made the ultimate sacrifice.</a:t>
            </a:r>
            <a:endParaRPr sz="2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[1]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https://cascom.army.mil/g_staff/g3/TTD/Products/QM-How-to-Handbook-MortuaryAffairs.pdf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[2] </a:t>
            </a:r>
            <a:r>
              <a:rPr lang="en" sz="2000" u="sng">
                <a:solidFill>
                  <a:schemeClr val="hlink"/>
                </a:solidFill>
                <a:hlinkClick r:id="rId4"/>
              </a:rPr>
              <a:t>https://www.defense.gov/Multimedia/Experience/POW-MIA/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[3] </a:t>
            </a:r>
            <a:r>
              <a:rPr lang="en" sz="2000" u="sng">
                <a:solidFill>
                  <a:schemeClr val="hlink"/>
                </a:solidFill>
                <a:hlinkClick r:id="rId5"/>
              </a:rPr>
              <a:t>https://docs.google.com/document/d/1ZirRbLOfYkGK-BNwAkX_ILJF4KWJB5TB_YcX5NXzLk8/edit?tab=t.0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528" name="Google Shape;528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References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[1]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https://labs.google/fx/tools/image-fx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[2]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https://militarywatchmagazine.com/article/turkish-f-16-downed-syrian-mi-17-helicopter-over-idlib-reports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[3]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https://www.defense.gov/Brand-Guide/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[4]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2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https://www.lockheedmartin.com/en-us/products/sikorsky-black-hawk-helicopter.html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[5]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lt2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https://www.unmannedsystemstechnology.com/2016/12/griff-aviation-announces-new-griff-300-heavy-lifting-drone/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[6]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lt2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https://www.unmannedsystemstechnology.com/company/waveaerospace/huntress-ii-vtol-turbojet/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9"/>
          <p:cNvSpPr txBox="1"/>
          <p:nvPr>
            <p:ph idx="1" type="subTitle"/>
          </p:nvPr>
        </p:nvSpPr>
        <p:spPr>
          <a:xfrm>
            <a:off x="4453425" y="890100"/>
            <a:ext cx="4409700" cy="42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United States Department of Defense (DoD) has a policy to recover deceased soldiers [1].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DoD reports 38,000 U.S. soldiers are recoverable [2].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Mission risks prevent recovery efforts.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Risks [3]: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Enemy attacks.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Untraversable terrain.</a:t>
            </a:r>
            <a:endParaRPr sz="2500"/>
          </a:p>
        </p:txBody>
      </p:sp>
      <p:sp>
        <p:nvSpPr>
          <p:cNvPr id="422" name="Google Shape;422;p59"/>
          <p:cNvSpPr txBox="1"/>
          <p:nvPr>
            <p:ph type="title"/>
          </p:nvPr>
        </p:nvSpPr>
        <p:spPr>
          <a:xfrm>
            <a:off x="168000" y="-108850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4800"/>
              <a:t>Problem</a:t>
            </a:r>
            <a:endParaRPr/>
          </a:p>
        </p:txBody>
      </p:sp>
      <p:sp>
        <p:nvSpPr>
          <p:cNvPr id="423" name="Google Shape;423;p59"/>
          <p:cNvSpPr txBox="1"/>
          <p:nvPr/>
        </p:nvSpPr>
        <p:spPr>
          <a:xfrm>
            <a:off x="163900" y="3922200"/>
            <a:ext cx="410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Source:</a:t>
            </a:r>
            <a:r>
              <a:rPr lang="en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Military Watch Magazine (2020) [2]</a:t>
            </a:r>
            <a:endParaRPr sz="12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424" name="Google Shape;424;p59" title="article_5e43c68a4c9a13_92639508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7650"/>
            <a:ext cx="3986045" cy="224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0"/>
          <p:cNvSpPr txBox="1"/>
          <p:nvPr>
            <p:ph type="title"/>
          </p:nvPr>
        </p:nvSpPr>
        <p:spPr>
          <a:xfrm>
            <a:off x="311700" y="331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Proposal</a:t>
            </a:r>
            <a:endParaRPr/>
          </a:p>
        </p:txBody>
      </p:sp>
      <p:pic>
        <p:nvPicPr>
          <p:cNvPr id="430" name="Google Shape;43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246525"/>
            <a:ext cx="5337799" cy="3200301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60"/>
          <p:cNvSpPr txBox="1"/>
          <p:nvPr>
            <p:ph idx="1" type="body"/>
          </p:nvPr>
        </p:nvSpPr>
        <p:spPr>
          <a:xfrm>
            <a:off x="5510425" y="374100"/>
            <a:ext cx="3494700" cy="43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Remote-controlled.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Rescue procedure:</a:t>
            </a:r>
            <a:endParaRPr sz="2500"/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Navigate to deceased soldier.</a:t>
            </a:r>
            <a:endParaRPr sz="2500"/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Secure soldier with grappling </a:t>
            </a:r>
            <a:r>
              <a:rPr lang="en" sz="2500"/>
              <a:t>technology</a:t>
            </a:r>
            <a:r>
              <a:rPr lang="en" sz="2500"/>
              <a:t>.</a:t>
            </a:r>
            <a:endParaRPr sz="2500"/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Fly to the recovery site.</a:t>
            </a:r>
            <a:endParaRPr sz="2500"/>
          </a:p>
          <a:p>
            <a:pPr indent="-387350" lvl="0" marL="914400" rtl="0" algn="l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Release individual.</a:t>
            </a:r>
            <a:endParaRPr sz="2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1"/>
          <p:cNvSpPr txBox="1"/>
          <p:nvPr>
            <p:ph type="title"/>
          </p:nvPr>
        </p:nvSpPr>
        <p:spPr>
          <a:xfrm>
            <a:off x="311700" y="331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Product (The Drone)</a:t>
            </a:r>
            <a:endParaRPr/>
          </a:p>
        </p:txBody>
      </p:sp>
      <p:pic>
        <p:nvPicPr>
          <p:cNvPr id="437" name="Google Shape;43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246525"/>
            <a:ext cx="5337799" cy="3200301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61"/>
          <p:cNvSpPr txBox="1"/>
          <p:nvPr>
            <p:ph idx="1" type="body"/>
          </p:nvPr>
        </p:nvSpPr>
        <p:spPr>
          <a:xfrm>
            <a:off x="5699100" y="904525"/>
            <a:ext cx="3347400" cy="43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200 kg payload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1 hour flight time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Max 60 kph wind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Max 0.35 cm/h rain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TWR 1.16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Radar/LiDAR.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Swappable lithium-ion batteries.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Product (The Drone part 2)</a:t>
            </a:r>
            <a:endParaRPr/>
          </a:p>
        </p:txBody>
      </p:sp>
      <p:pic>
        <p:nvPicPr>
          <p:cNvPr id="444" name="Google Shape;44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075" y="1148625"/>
            <a:ext cx="3875073" cy="370387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62"/>
          <p:cNvSpPr txBox="1"/>
          <p:nvPr>
            <p:ph idx="1" type="body"/>
          </p:nvPr>
        </p:nvSpPr>
        <p:spPr>
          <a:xfrm>
            <a:off x="5171425" y="1602825"/>
            <a:ext cx="3875100" cy="38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Carbon fiber airframe.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6 b</a:t>
            </a:r>
            <a:r>
              <a:rPr lang="en" sz="2500"/>
              <a:t>rushless motors.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3 </a:t>
            </a:r>
            <a:r>
              <a:rPr lang="en" sz="2500"/>
              <a:t>flight</a:t>
            </a:r>
            <a:r>
              <a:rPr lang="en" sz="2500"/>
              <a:t> computers.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Encrypted communication.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Product (Grappling System)</a:t>
            </a:r>
            <a:endParaRPr/>
          </a:p>
        </p:txBody>
      </p:sp>
      <p:sp>
        <p:nvSpPr>
          <p:cNvPr id="451" name="Google Shape;451;p63"/>
          <p:cNvSpPr txBox="1"/>
          <p:nvPr>
            <p:ph idx="1" type="body"/>
          </p:nvPr>
        </p:nvSpPr>
        <p:spPr>
          <a:xfrm>
            <a:off x="4342550" y="1174875"/>
            <a:ext cx="4621200" cy="37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Grapples deceased soldier.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Based on octopus arms.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4 arms, 10 pivot points.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0.6m fully extended.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Aluminum center, silicon exterior.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Each arm supports 400kg.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Biometric monitoring.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2" name="Google Shape;45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25" y="1226075"/>
            <a:ext cx="4209925" cy="355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4"/>
          <p:cNvSpPr txBox="1"/>
          <p:nvPr>
            <p:ph type="title"/>
          </p:nvPr>
        </p:nvSpPr>
        <p:spPr>
          <a:xfrm>
            <a:off x="374350" y="170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Product (RCU)</a:t>
            </a:r>
            <a:endParaRPr/>
          </a:p>
        </p:txBody>
      </p:sp>
      <p:pic>
        <p:nvPicPr>
          <p:cNvPr id="458" name="Google Shape;45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34068"/>
            <a:ext cx="4203024" cy="4185932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64"/>
          <p:cNvSpPr txBox="1"/>
          <p:nvPr>
            <p:ph idx="1" type="body"/>
          </p:nvPr>
        </p:nvSpPr>
        <p:spPr>
          <a:xfrm>
            <a:off x="4634650" y="812150"/>
            <a:ext cx="4426500" cy="41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Remote Command Unit (RCU).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Sturdy, w</a:t>
            </a:r>
            <a:r>
              <a:rPr lang="en" sz="2500"/>
              <a:t>aterproof case.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Display screens for important information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Control interfaces.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Swappable lithium-ion batteries.</a:t>
            </a:r>
            <a:endParaRPr sz="2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5"/>
          <p:cNvSpPr txBox="1"/>
          <p:nvPr>
            <p:ph type="title"/>
          </p:nvPr>
        </p:nvSpPr>
        <p:spPr>
          <a:xfrm>
            <a:off x="311700" y="223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/>
              <a:t>Work Product (Regulations)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65"/>
          <p:cNvSpPr txBox="1"/>
          <p:nvPr>
            <p:ph idx="1" type="body"/>
          </p:nvPr>
        </p:nvSpPr>
        <p:spPr>
          <a:xfrm>
            <a:off x="254425" y="796325"/>
            <a:ext cx="8520600" cy="39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Federal Aviation Administration (FAA) Part 107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operation from a moving aircraft §107.25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operation at night §107.29(a)(2) and (b)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visual line of sight aircraft operation §107.31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operation over human beings §107.39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operations over moving vehicles §107.145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Federal Drug Administration (FDA) Class II</a:t>
            </a:r>
            <a:endParaRPr sz="2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Occupational Safety and Health Administration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Personal Protective Equipment (PPE) §1910.132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" sz="2500"/>
              <a:t>Hazard Assessment and Equipment Selection §1910.132(d)</a:t>
            </a: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6"/>
          <p:cNvSpPr txBox="1"/>
          <p:nvPr>
            <p:ph idx="1" type="body"/>
          </p:nvPr>
        </p:nvSpPr>
        <p:spPr>
          <a:xfrm>
            <a:off x="85075" y="970725"/>
            <a:ext cx="5353200" cy="28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U.S. Department of Defense (DoD)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DoD oversees all branches of the military.</a:t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Defense POW/MIA Accounting Agency </a:t>
            </a:r>
            <a:r>
              <a:rPr lang="en" sz="2400"/>
              <a:t>conducts</a:t>
            </a:r>
            <a:r>
              <a:rPr lang="en" sz="2400"/>
              <a:t> yearly recovery investigations.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End-User:</a:t>
            </a:r>
            <a:endParaRPr sz="2400"/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Extraction teams across all </a:t>
            </a:r>
            <a:r>
              <a:rPr lang="en" sz="2400"/>
              <a:t>branches</a:t>
            </a:r>
            <a:r>
              <a:rPr lang="en" sz="2400"/>
              <a:t> of the military.</a:t>
            </a:r>
            <a:endParaRPr sz="2400"/>
          </a:p>
        </p:txBody>
      </p:sp>
      <p:sp>
        <p:nvSpPr>
          <p:cNvPr id="471" name="Google Shape;471;p66"/>
          <p:cNvSpPr txBox="1"/>
          <p:nvPr>
            <p:ph type="title"/>
          </p:nvPr>
        </p:nvSpPr>
        <p:spPr>
          <a:xfrm>
            <a:off x="374350" y="75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 </a:t>
            </a:r>
            <a:r>
              <a:rPr lang="en"/>
              <a:t>Customer</a:t>
            </a:r>
            <a:endParaRPr/>
          </a:p>
        </p:txBody>
      </p:sp>
      <p:sp>
        <p:nvSpPr>
          <p:cNvPr id="472" name="Google Shape;472;p66"/>
          <p:cNvSpPr txBox="1"/>
          <p:nvPr/>
        </p:nvSpPr>
        <p:spPr>
          <a:xfrm>
            <a:off x="5509500" y="3866925"/>
            <a:ext cx="291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Source:</a:t>
            </a:r>
            <a:r>
              <a:rPr lang="en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U.S.</a:t>
            </a:r>
            <a:r>
              <a:rPr lang="en" sz="12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Department of Defense [3]</a:t>
            </a:r>
            <a:endParaRPr sz="120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473" name="Google Shape;473;p66" title="DoD-Sea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250" y="457200"/>
            <a:ext cx="3633575" cy="36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usiness Plan">
  <a:themeElements>
    <a:clrScheme name="Simple Light">
      <a:dk1>
        <a:srgbClr val="FFFFFF"/>
      </a:dk1>
      <a:lt1>
        <a:srgbClr val="000000"/>
      </a:lt1>
      <a:dk2>
        <a:srgbClr val="FFFFFF"/>
      </a:dk2>
      <a:lt2>
        <a:srgbClr val="ADC2AC"/>
      </a:lt2>
      <a:accent1>
        <a:srgbClr val="83AFA8"/>
      </a:accent1>
      <a:accent2>
        <a:srgbClr val="346B66"/>
      </a:accent2>
      <a:accent3>
        <a:srgbClr val="78909C"/>
      </a:accent3>
      <a:accent4>
        <a:srgbClr val="3E618F"/>
      </a:accent4>
      <a:accent5>
        <a:srgbClr val="465F59"/>
      </a:accent5>
      <a:accent6>
        <a:srgbClr val="5B7973"/>
      </a:accent6>
      <a:hlink>
        <a:srgbClr val="ADC2A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